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"/>
  </p:notesMasterIdLst>
  <p:sldIdLst>
    <p:sldId id="262" r:id="rId2"/>
    <p:sldId id="264" r:id="rId3"/>
    <p:sldId id="265" r:id="rId4"/>
  </p:sldIdLst>
  <p:sldSz cx="9144000" cy="6858000" type="screen4x3"/>
  <p:notesSz cx="6858000" cy="99456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692" y="-6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724882"/>
            <a:ext cx="5485158" cy="447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 zur Bearbeitung der Master-Textformate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365"/>
            <a:ext cx="2972421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9446365"/>
            <a:ext cx="2972421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1C5471-6A1E-4542-AF53-872F58BE2A6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341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B85F67-D8E7-4F7A-92B0-882738D8853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6392" name="Rectangle 1032" descr="Gold bar"/>
          <p:cNvSpPr>
            <a:spLocks noChangeArrowheads="1"/>
          </p:cNvSpPr>
          <p:nvPr/>
        </p:nvSpPr>
        <p:spPr bwMode="auto">
          <a:xfrm>
            <a:off x="228600" y="2889251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3" name="Rectangle 1033" descr="Orange bar"/>
          <p:cNvSpPr>
            <a:spLocks noChangeArrowheads="1"/>
          </p:cNvSpPr>
          <p:nvPr/>
        </p:nvSpPr>
        <p:spPr bwMode="auto">
          <a:xfrm>
            <a:off x="3098800" y="2889251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4" name="Rectangle 1034" descr="Slate bar"/>
          <p:cNvSpPr>
            <a:spLocks noChangeArrowheads="1"/>
          </p:cNvSpPr>
          <p:nvPr/>
        </p:nvSpPr>
        <p:spPr bwMode="auto">
          <a:xfrm>
            <a:off x="5969000" y="2889251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4AD90-E5B9-4990-AA84-7610EF3E267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3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8F775-DF26-4F5B-9732-021CA610EE3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58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9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41764"/>
            <a:ext cx="4038600" cy="21891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6F09B7-E748-446E-A607-F381D4E664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99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r>
              <a:rPr lang="de-DE" smtClean="0"/>
              <a:t>ClipArt durch Klicken auf Symbol hinzufügen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BD3A63-89F8-4710-8CE8-6CD4B67064C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90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C5AF-E893-4FB9-B44F-E6B4FF0377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34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AAE1E-1048-4AA7-8AE7-76B4D387A58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25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B0E81-D9FE-4F9D-A334-9D484E89027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35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ADD9C-4036-45E6-BBC4-72AD5493ED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82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222AA-228B-4F4D-8AD2-FE0A82A44CF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11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2B95E-4217-4DA6-B9B3-6D7D93BDE3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3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5412A-B986-4717-B1E4-CDE2F17D9CA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89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BE1C7-BC5F-4EB1-9123-FD651C5C76A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06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6AAA50C-BE4D-4654-9E50-4B7B3916400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Matthäus erzählt vom Beten: Das Vater unser          </a:t>
            </a:r>
            <a:r>
              <a:rPr lang="de-DE" sz="1000" dirty="0" smtClean="0"/>
              <a:t>Matthäus  6</a:t>
            </a:r>
            <a:endParaRPr lang="de-DE" sz="1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075240" cy="45307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Vater unser im Himmel                   Dein Wille geschehe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g</a:t>
            </a:r>
            <a:r>
              <a:rPr lang="de-DE" sz="2000" dirty="0" smtClean="0"/>
              <a:t>eheiligt werde Dein Name.</a:t>
            </a:r>
          </a:p>
          <a:p>
            <a:pPr marL="0" indent="0">
              <a:buNone/>
            </a:pPr>
            <a:r>
              <a:rPr lang="de-DE" sz="2000" dirty="0" smtClean="0"/>
              <a:t>                                                        wie im Himmel so auf Erden.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>Dein Reich komme.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                                          Unser tägliches Brot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                                                         gib uns heute.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7" t="19524" r="1202" b="44921"/>
          <a:stretch/>
        </p:blipFill>
        <p:spPr bwMode="auto">
          <a:xfrm>
            <a:off x="3255785" y="1700808"/>
            <a:ext cx="91703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clipArt"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0" t="48299" r="5956" b="4402"/>
          <a:stretch/>
        </p:blipFill>
        <p:spPr bwMode="auto">
          <a:xfrm>
            <a:off x="1475657" y="3140968"/>
            <a:ext cx="1045031" cy="130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15396"/>
          <a:stretch/>
        </p:blipFill>
        <p:spPr bwMode="auto">
          <a:xfrm>
            <a:off x="2876787" y="4437113"/>
            <a:ext cx="1675032" cy="232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nhaltsplatzhalter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3" b="24468"/>
          <a:stretch/>
        </p:blipFill>
        <p:spPr bwMode="auto">
          <a:xfrm>
            <a:off x="7164289" y="1540410"/>
            <a:ext cx="1265188" cy="118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438361"/>
            <a:ext cx="1147844" cy="158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64791"/>
            <a:ext cx="1718320" cy="128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9" t="33810" r="13869" b="17619"/>
          <a:stretch/>
        </p:blipFill>
        <p:spPr bwMode="auto">
          <a:xfrm>
            <a:off x="6990410" y="5002803"/>
            <a:ext cx="1532159" cy="16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51520" y="5949280"/>
            <a:ext cx="288032" cy="812812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  </a:t>
            </a:r>
            <a:fld id="{75BD3A63-89F8-4710-8CE8-6CD4B67064C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Abgerundetes Rechteck 3"/>
          <p:cNvSpPr/>
          <p:nvPr/>
        </p:nvSpPr>
        <p:spPr bwMode="auto">
          <a:xfrm rot="5400000">
            <a:off x="8659722" y="108012"/>
            <a:ext cx="576064" cy="3600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2.8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Und vergib uns unsere Schuld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w</a:t>
            </a:r>
            <a:r>
              <a:rPr lang="de-DE" sz="2000" dirty="0" smtClean="0"/>
              <a:t>ie auch wir vergeben unseren </a:t>
            </a:r>
            <a:r>
              <a:rPr lang="de-DE" sz="2000" dirty="0" err="1" smtClean="0"/>
              <a:t>Schuldigern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16288" cy="4530725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 smtClean="0"/>
              <a:t>Und führe uns nicht in Versuchung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s</a:t>
            </a:r>
            <a:r>
              <a:rPr lang="de-DE" sz="2000" dirty="0" smtClean="0"/>
              <a:t>ondern erlöse uns von dem Bösen.</a:t>
            </a:r>
            <a:endParaRPr lang="de-DE" sz="2000" dirty="0"/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0" b="15562"/>
          <a:stretch/>
        </p:blipFill>
        <p:spPr>
          <a:xfrm>
            <a:off x="862287" y="2132856"/>
            <a:ext cx="1082723" cy="151220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01" y="2168721"/>
            <a:ext cx="772355" cy="144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8" t="62063" r="1667" b="4603"/>
          <a:stretch/>
        </p:blipFill>
        <p:spPr bwMode="auto">
          <a:xfrm>
            <a:off x="1517798" y="4571932"/>
            <a:ext cx="1347423" cy="145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nhaltsplatzhalt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t="6303" r="9810" b="26488"/>
          <a:stretch/>
        </p:blipFill>
        <p:spPr bwMode="auto">
          <a:xfrm>
            <a:off x="6228184" y="2106894"/>
            <a:ext cx="1335480" cy="153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53339" r="39617"/>
          <a:stretch/>
        </p:blipFill>
        <p:spPr bwMode="auto">
          <a:xfrm>
            <a:off x="5359761" y="4293097"/>
            <a:ext cx="1258483" cy="15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639" b="38166"/>
          <a:stretch/>
        </p:blipFill>
        <p:spPr bwMode="auto">
          <a:xfrm>
            <a:off x="6895924" y="4548741"/>
            <a:ext cx="1393032" cy="97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323528" y="6348206"/>
            <a:ext cx="225751" cy="457200"/>
          </a:xfrm>
        </p:spPr>
        <p:txBody>
          <a:bodyPr/>
          <a:lstStyle/>
          <a:p>
            <a:fld id="{8D9B0E81-D9FE-4F9D-A334-9D484E89027F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89168" y="34952"/>
            <a:ext cx="615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1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Denn dein ist das Reich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2000" dirty="0"/>
              <a:t>u</a:t>
            </a:r>
            <a:r>
              <a:rPr lang="de-DE" sz="2000" dirty="0" smtClean="0"/>
              <a:t>nd die Kraft und die Herrlichkeit</a:t>
            </a: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000" dirty="0" smtClean="0"/>
              <a:t>                in Ewigkeit</a:t>
            </a:r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pPr marL="0" indent="0" algn="ctr">
              <a:buNone/>
            </a:pPr>
            <a:r>
              <a:rPr lang="de-DE" sz="2000" dirty="0" smtClean="0"/>
              <a:t>Amen</a:t>
            </a:r>
          </a:p>
          <a:p>
            <a:pPr marL="0" indent="0" algn="ctr">
              <a:buNone/>
            </a:pPr>
            <a:endParaRPr lang="de-DE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8" t="4604" b="32857"/>
          <a:stretch/>
        </p:blipFill>
        <p:spPr bwMode="auto">
          <a:xfrm>
            <a:off x="3347865" y="1556793"/>
            <a:ext cx="1657199" cy="145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nhaltsplatzhalt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t="13470" r="16168" b="-296"/>
          <a:stretch/>
        </p:blipFill>
        <p:spPr bwMode="auto">
          <a:xfrm>
            <a:off x="1208313" y="4005065"/>
            <a:ext cx="1208315" cy="196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066070"/>
            <a:ext cx="1518444" cy="184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164700"/>
            <a:ext cx="1265481" cy="16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nhaltsplatzhalt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4457" y="4725145"/>
            <a:ext cx="1158776" cy="154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251520" y="6411694"/>
            <a:ext cx="221500" cy="457200"/>
          </a:xfrm>
        </p:spPr>
        <p:txBody>
          <a:bodyPr/>
          <a:lstStyle/>
          <a:p>
            <a:fld id="{8D9B0E81-D9FE-4F9D-A334-9D484E89027F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89168" y="69177"/>
            <a:ext cx="615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5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88</Words>
  <Application>Microsoft Office PowerPoint</Application>
  <PresentationFormat>Bildschirmpräsentation (4:3)</PresentationFormat>
  <Paragraphs>48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Presentation</vt:lpstr>
      <vt:lpstr>Matthäus erzählt vom Beten: Das Vater unser          Matthäus  6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Kommunionvorbereitung</dc:title>
  <dc:creator>Zimmermann</dc:creator>
  <cp:lastModifiedBy>Zimmermann</cp:lastModifiedBy>
  <cp:revision>46</cp:revision>
  <cp:lastPrinted>2013-01-14T16:04:24Z</cp:lastPrinted>
  <dcterms:created xsi:type="dcterms:W3CDTF">2012-07-17T10:16:36Z</dcterms:created>
  <dcterms:modified xsi:type="dcterms:W3CDTF">2013-01-14T16:05:41Z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TC060874521031</vt:lpwstr>
  </property>
</Properties>
</file>