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6" r:id="rId2"/>
    <p:sldId id="257" r:id="rId3"/>
    <p:sldId id="261" r:id="rId4"/>
    <p:sldId id="262" r:id="rId5"/>
    <p:sldId id="264" r:id="rId6"/>
    <p:sldId id="265" r:id="rId7"/>
    <p:sldId id="258" r:id="rId8"/>
    <p:sldId id="260" r:id="rId9"/>
    <p:sldId id="268" r:id="rId10"/>
    <p:sldId id="263" r:id="rId11"/>
    <p:sldId id="259" r:id="rId12"/>
    <p:sldId id="267" r:id="rId13"/>
    <p:sldId id="270" r:id="rId14"/>
    <p:sldId id="271" r:id="rId15"/>
    <p:sldId id="269" r:id="rId16"/>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3" d="100"/>
          <a:sy n="113" d="100"/>
        </p:scale>
        <p:origin x="-1584" y="1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14" name="Titel 13"/>
          <p:cNvSpPr>
            <a:spLocks noGrp="1"/>
          </p:cNvSpPr>
          <p:nvPr>
            <p:ph type="ctrTitle"/>
          </p:nvPr>
        </p:nvSpPr>
        <p:spPr>
          <a:xfrm>
            <a:off x="1432560" y="359898"/>
            <a:ext cx="7406640" cy="1472184"/>
          </a:xfrm>
        </p:spPr>
        <p:txBody>
          <a:bodyPr anchor="b"/>
          <a:lstStyle>
            <a:lvl1pPr algn="l">
              <a:defRPr/>
            </a:lvl1pPr>
            <a:extLst/>
          </a:lstStyle>
          <a:p>
            <a:r>
              <a:rPr kumimoji="0" lang="de-DE" smtClean="0"/>
              <a:t>Titelmasterformat durch Klicken bearbeiten</a:t>
            </a:r>
            <a:endParaRPr kumimoji="0" lang="en-US"/>
          </a:p>
        </p:txBody>
      </p:sp>
      <p:sp>
        <p:nvSpPr>
          <p:cNvPr id="22" name="Untertitel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de-DE" smtClean="0"/>
              <a:t>Formatvorlage des Untertitelmasters durch Klicken bearbeiten</a:t>
            </a:r>
            <a:endParaRPr kumimoji="0" lang="en-US"/>
          </a:p>
        </p:txBody>
      </p:sp>
      <p:sp>
        <p:nvSpPr>
          <p:cNvPr id="7" name="Datumsplatzhalter 6"/>
          <p:cNvSpPr>
            <a:spLocks noGrp="1"/>
          </p:cNvSpPr>
          <p:nvPr>
            <p:ph type="dt" sz="half" idx="10"/>
          </p:nvPr>
        </p:nvSpPr>
        <p:spPr/>
        <p:txBody>
          <a:bodyPr/>
          <a:lstStyle>
            <a:extLst/>
          </a:lstStyle>
          <a:p>
            <a:fld id="{F4F33D32-F905-4923-8A26-ADAA228FE4D5}" type="datetimeFigureOut">
              <a:rPr lang="de-DE" smtClean="0"/>
              <a:t>22.07.2021</a:t>
            </a:fld>
            <a:endParaRPr lang="de-DE"/>
          </a:p>
        </p:txBody>
      </p:sp>
      <p:sp>
        <p:nvSpPr>
          <p:cNvPr id="20" name="Fußzeilenplatzhalter 19"/>
          <p:cNvSpPr>
            <a:spLocks noGrp="1"/>
          </p:cNvSpPr>
          <p:nvPr>
            <p:ph type="ftr" sz="quarter" idx="11"/>
          </p:nvPr>
        </p:nvSpPr>
        <p:spPr/>
        <p:txBody>
          <a:bodyPr/>
          <a:lstStyle>
            <a:extLst/>
          </a:lstStyle>
          <a:p>
            <a:endParaRPr lang="de-DE"/>
          </a:p>
        </p:txBody>
      </p:sp>
      <p:sp>
        <p:nvSpPr>
          <p:cNvPr id="10" name="Foliennummernplatzhalter 9"/>
          <p:cNvSpPr>
            <a:spLocks noGrp="1"/>
          </p:cNvSpPr>
          <p:nvPr>
            <p:ph type="sldNum" sz="quarter" idx="12"/>
          </p:nvPr>
        </p:nvSpPr>
        <p:spPr/>
        <p:txBody>
          <a:bodyPr/>
          <a:lstStyle>
            <a:extLst/>
          </a:lstStyle>
          <a:p>
            <a:fld id="{3D78416B-27FF-42EC-9655-181C423DFCF8}" type="slidenum">
              <a:rPr lang="de-DE" smtClean="0"/>
              <a:t>‹Nr.›</a:t>
            </a:fld>
            <a:endParaRPr lang="de-DE"/>
          </a:p>
        </p:txBody>
      </p:sp>
      <p:sp>
        <p:nvSpPr>
          <p:cNvPr id="8" name="Ellipse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Ellipse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extLst/>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p:txBody>
          <a:bodyPr vert="eaVert"/>
          <a:lstStyle>
            <a:extLs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extLst/>
          </a:lstStyle>
          <a:p>
            <a:fld id="{F4F33D32-F905-4923-8A26-ADAA228FE4D5}" type="datetimeFigureOut">
              <a:rPr lang="de-DE" smtClean="0"/>
              <a:t>22.07.2021</a:t>
            </a:fld>
            <a:endParaRPr lang="de-DE"/>
          </a:p>
        </p:txBody>
      </p:sp>
      <p:sp>
        <p:nvSpPr>
          <p:cNvPr id="5" name="Fußzeilenplatzhalter 4"/>
          <p:cNvSpPr>
            <a:spLocks noGrp="1"/>
          </p:cNvSpPr>
          <p:nvPr>
            <p:ph type="ftr" sz="quarter" idx="11"/>
          </p:nvPr>
        </p:nvSpPr>
        <p:spPr/>
        <p:txBody>
          <a:bodyPr/>
          <a:lstStyle>
            <a:extLst/>
          </a:lstStyle>
          <a:p>
            <a:endParaRPr lang="de-DE"/>
          </a:p>
        </p:txBody>
      </p:sp>
      <p:sp>
        <p:nvSpPr>
          <p:cNvPr id="6" name="Foliennummernplatzhalter 5"/>
          <p:cNvSpPr>
            <a:spLocks noGrp="1"/>
          </p:cNvSpPr>
          <p:nvPr>
            <p:ph type="sldNum" sz="quarter" idx="12"/>
          </p:nvPr>
        </p:nvSpPr>
        <p:spPr/>
        <p:txBody>
          <a:bodyPr/>
          <a:lstStyle>
            <a:extLst/>
          </a:lstStyle>
          <a:p>
            <a:fld id="{3D78416B-27FF-42EC-9655-181C423DFCF8}" type="slidenum">
              <a:rPr lang="de-DE" smtClean="0"/>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58000" y="274639"/>
            <a:ext cx="1828800" cy="5851525"/>
          </a:xfrm>
        </p:spPr>
        <p:txBody>
          <a:bodyPr vert="eaVert"/>
          <a:lstStyle>
            <a:extLst/>
          </a:lstStyle>
          <a:p>
            <a:r>
              <a:rPr kumimoji="0" lang="de-DE" smtClean="0"/>
              <a:t>Titelmasterformat durch Klicken bearbeiten</a:t>
            </a:r>
            <a:endParaRPr kumimoji="0" lang="en-US"/>
          </a:p>
        </p:txBody>
      </p:sp>
      <p:sp>
        <p:nvSpPr>
          <p:cNvPr id="3" name="Vertikaler Textplatzhalter 2"/>
          <p:cNvSpPr>
            <a:spLocks noGrp="1"/>
          </p:cNvSpPr>
          <p:nvPr>
            <p:ph type="body" orient="vert" idx="1"/>
          </p:nvPr>
        </p:nvSpPr>
        <p:spPr>
          <a:xfrm>
            <a:off x="1143000" y="274640"/>
            <a:ext cx="5562600" cy="5851525"/>
          </a:xfrm>
        </p:spPr>
        <p:txBody>
          <a:bodyPr vert="eaVert"/>
          <a:lstStyle>
            <a:extLs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extLst/>
          </a:lstStyle>
          <a:p>
            <a:fld id="{F4F33D32-F905-4923-8A26-ADAA228FE4D5}" type="datetimeFigureOut">
              <a:rPr lang="de-DE" smtClean="0"/>
              <a:t>22.07.2021</a:t>
            </a:fld>
            <a:endParaRPr lang="de-DE"/>
          </a:p>
        </p:txBody>
      </p:sp>
      <p:sp>
        <p:nvSpPr>
          <p:cNvPr id="5" name="Fußzeilenplatzhalter 4"/>
          <p:cNvSpPr>
            <a:spLocks noGrp="1"/>
          </p:cNvSpPr>
          <p:nvPr>
            <p:ph type="ftr" sz="quarter" idx="11"/>
          </p:nvPr>
        </p:nvSpPr>
        <p:spPr/>
        <p:txBody>
          <a:bodyPr/>
          <a:lstStyle>
            <a:extLst/>
          </a:lstStyle>
          <a:p>
            <a:endParaRPr lang="de-DE"/>
          </a:p>
        </p:txBody>
      </p:sp>
      <p:sp>
        <p:nvSpPr>
          <p:cNvPr id="6" name="Foliennummernplatzhalter 5"/>
          <p:cNvSpPr>
            <a:spLocks noGrp="1"/>
          </p:cNvSpPr>
          <p:nvPr>
            <p:ph type="sldNum" sz="quarter" idx="12"/>
          </p:nvPr>
        </p:nvSpPr>
        <p:spPr/>
        <p:txBody>
          <a:bodyPr/>
          <a:lstStyle>
            <a:extLst/>
          </a:lstStyle>
          <a:p>
            <a:fld id="{3D78416B-27FF-42EC-9655-181C423DFCF8}" type="slidenum">
              <a:rPr lang="de-DE" smtClean="0"/>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extLst/>
          </a:lstStyle>
          <a:p>
            <a:r>
              <a:rPr kumimoji="0" lang="de-DE" smtClean="0"/>
              <a:t>Titelmasterformat durch Klicken bearbeiten</a:t>
            </a:r>
            <a:endParaRPr kumimoji="0" lang="en-US"/>
          </a:p>
        </p:txBody>
      </p:sp>
      <p:sp>
        <p:nvSpPr>
          <p:cNvPr id="3" name="Inhaltsplatzhalter 2"/>
          <p:cNvSpPr>
            <a:spLocks noGrp="1"/>
          </p:cNvSpPr>
          <p:nvPr>
            <p:ph idx="1"/>
          </p:nvPr>
        </p:nvSpPr>
        <p:spPr/>
        <p:txBody>
          <a:bodyPr/>
          <a:lstStyle>
            <a:extLs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umsplatzhalter 3"/>
          <p:cNvSpPr>
            <a:spLocks noGrp="1"/>
          </p:cNvSpPr>
          <p:nvPr>
            <p:ph type="dt" sz="half" idx="10"/>
          </p:nvPr>
        </p:nvSpPr>
        <p:spPr/>
        <p:txBody>
          <a:bodyPr/>
          <a:lstStyle>
            <a:extLst/>
          </a:lstStyle>
          <a:p>
            <a:fld id="{F4F33D32-F905-4923-8A26-ADAA228FE4D5}" type="datetimeFigureOut">
              <a:rPr lang="de-DE" smtClean="0"/>
              <a:t>22.07.2021</a:t>
            </a:fld>
            <a:endParaRPr lang="de-DE"/>
          </a:p>
        </p:txBody>
      </p:sp>
      <p:sp>
        <p:nvSpPr>
          <p:cNvPr id="5" name="Fußzeilenplatzhalter 4"/>
          <p:cNvSpPr>
            <a:spLocks noGrp="1"/>
          </p:cNvSpPr>
          <p:nvPr>
            <p:ph type="ftr" sz="quarter" idx="11"/>
          </p:nvPr>
        </p:nvSpPr>
        <p:spPr/>
        <p:txBody>
          <a:bodyPr/>
          <a:lstStyle>
            <a:extLst/>
          </a:lstStyle>
          <a:p>
            <a:endParaRPr lang="de-DE"/>
          </a:p>
        </p:txBody>
      </p:sp>
      <p:sp>
        <p:nvSpPr>
          <p:cNvPr id="6" name="Foliennummernplatzhalter 5"/>
          <p:cNvSpPr>
            <a:spLocks noGrp="1"/>
          </p:cNvSpPr>
          <p:nvPr>
            <p:ph type="sldNum" sz="quarter" idx="12"/>
          </p:nvPr>
        </p:nvSpPr>
        <p:spPr/>
        <p:txBody>
          <a:bodyPr/>
          <a:lstStyle>
            <a:extLst/>
          </a:lstStyle>
          <a:p>
            <a:fld id="{3D78416B-27FF-42EC-9655-181C423DFCF8}" type="slidenum">
              <a:rPr lang="de-DE" smtClean="0"/>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7" name="Rechteck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el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de-DE" smtClean="0"/>
              <a:t>Textmasterformat bearbeiten</a:t>
            </a:r>
          </a:p>
        </p:txBody>
      </p:sp>
      <p:sp>
        <p:nvSpPr>
          <p:cNvPr id="4" name="Datumsplatzhalter 3"/>
          <p:cNvSpPr>
            <a:spLocks noGrp="1"/>
          </p:cNvSpPr>
          <p:nvPr>
            <p:ph type="dt" sz="half" idx="10"/>
          </p:nvPr>
        </p:nvSpPr>
        <p:spPr/>
        <p:txBody>
          <a:bodyPr/>
          <a:lstStyle>
            <a:extLst/>
          </a:lstStyle>
          <a:p>
            <a:fld id="{F4F33D32-F905-4923-8A26-ADAA228FE4D5}" type="datetimeFigureOut">
              <a:rPr lang="de-DE" smtClean="0"/>
              <a:t>22.07.2021</a:t>
            </a:fld>
            <a:endParaRPr lang="de-DE"/>
          </a:p>
        </p:txBody>
      </p:sp>
      <p:sp>
        <p:nvSpPr>
          <p:cNvPr id="5" name="Fußzeilenplatzhalter 4"/>
          <p:cNvSpPr>
            <a:spLocks noGrp="1"/>
          </p:cNvSpPr>
          <p:nvPr>
            <p:ph type="ftr" sz="quarter" idx="11"/>
          </p:nvPr>
        </p:nvSpPr>
        <p:spPr/>
        <p:txBody>
          <a:bodyPr/>
          <a:lstStyle>
            <a:extLst/>
          </a:lstStyle>
          <a:p>
            <a:endParaRPr lang="de-DE"/>
          </a:p>
        </p:txBody>
      </p:sp>
      <p:sp>
        <p:nvSpPr>
          <p:cNvPr id="6" name="Foliennummernplatzhalter 5"/>
          <p:cNvSpPr>
            <a:spLocks noGrp="1"/>
          </p:cNvSpPr>
          <p:nvPr>
            <p:ph type="sldNum" sz="quarter" idx="12"/>
          </p:nvPr>
        </p:nvSpPr>
        <p:spPr/>
        <p:txBody>
          <a:bodyPr/>
          <a:lstStyle>
            <a:extLst/>
          </a:lstStyle>
          <a:p>
            <a:fld id="{3D78416B-27FF-42EC-9655-181C423DFCF8}" type="slidenum">
              <a:rPr lang="de-DE" smtClean="0"/>
              <a:t>‹Nr.›</a:t>
            </a:fld>
            <a:endParaRPr lang="de-DE"/>
          </a:p>
        </p:txBody>
      </p:sp>
      <p:sp>
        <p:nvSpPr>
          <p:cNvPr id="10" name="Rechteck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Ellipse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Ellipse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1435608" y="274320"/>
            <a:ext cx="7498080" cy="1143000"/>
          </a:xfrm>
        </p:spPr>
        <p:txBody>
          <a:bodyPr/>
          <a:lstStyle>
            <a:extLst/>
          </a:lstStyle>
          <a:p>
            <a:r>
              <a:rPr kumimoji="0" lang="de-DE" smtClean="0"/>
              <a:t>Titelmasterformat durch Klicken bearbeiten</a:t>
            </a:r>
            <a:endParaRPr kumimoji="0" lang="en-US"/>
          </a:p>
        </p:txBody>
      </p:sp>
      <p:sp>
        <p:nvSpPr>
          <p:cNvPr id="3" name="Inhaltsplatzhalt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Inhaltsplatzhalt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5" name="Datumsplatzhalter 4"/>
          <p:cNvSpPr>
            <a:spLocks noGrp="1"/>
          </p:cNvSpPr>
          <p:nvPr>
            <p:ph type="dt" sz="half" idx="10"/>
          </p:nvPr>
        </p:nvSpPr>
        <p:spPr/>
        <p:txBody>
          <a:bodyPr/>
          <a:lstStyle>
            <a:extLst/>
          </a:lstStyle>
          <a:p>
            <a:fld id="{F4F33D32-F905-4923-8A26-ADAA228FE4D5}" type="datetimeFigureOut">
              <a:rPr lang="de-DE" smtClean="0"/>
              <a:t>22.07.2021</a:t>
            </a:fld>
            <a:endParaRPr lang="de-DE"/>
          </a:p>
        </p:txBody>
      </p:sp>
      <p:sp>
        <p:nvSpPr>
          <p:cNvPr id="6" name="Fußzeilenplatzhalter 5"/>
          <p:cNvSpPr>
            <a:spLocks noGrp="1"/>
          </p:cNvSpPr>
          <p:nvPr>
            <p:ph type="ftr" sz="quarter" idx="11"/>
          </p:nvPr>
        </p:nvSpPr>
        <p:spPr/>
        <p:txBody>
          <a:bodyPr/>
          <a:lstStyle>
            <a:extLst/>
          </a:lstStyle>
          <a:p>
            <a:endParaRPr lang="de-DE"/>
          </a:p>
        </p:txBody>
      </p:sp>
      <p:sp>
        <p:nvSpPr>
          <p:cNvPr id="7" name="Foliennummernplatzhalter 6"/>
          <p:cNvSpPr>
            <a:spLocks noGrp="1"/>
          </p:cNvSpPr>
          <p:nvPr>
            <p:ph type="sldNum" sz="quarter" idx="12"/>
          </p:nvPr>
        </p:nvSpPr>
        <p:spPr/>
        <p:txBody>
          <a:bodyPr/>
          <a:lstStyle>
            <a:extLst/>
          </a:lstStyle>
          <a:p>
            <a:fld id="{3D78416B-27FF-42EC-9655-181C423DFCF8}" type="slidenum">
              <a:rPr lang="de-DE" smtClean="0"/>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de-DE" smtClean="0"/>
              <a:t>Titelmasterformat durch Klicken bearbeiten</a:t>
            </a:r>
            <a:endParaRPr kumimoji="0" lang="en-US"/>
          </a:p>
        </p:txBody>
      </p:sp>
      <p:sp>
        <p:nvSpPr>
          <p:cNvPr id="3" name="Textplatzhalt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de-DE" smtClean="0"/>
              <a:t>Textmasterformat bearbeiten</a:t>
            </a:r>
          </a:p>
        </p:txBody>
      </p:sp>
      <p:sp>
        <p:nvSpPr>
          <p:cNvPr id="4" name="Textplatzhalt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de-DE" smtClean="0"/>
              <a:t>Textmasterformat bearbeiten</a:t>
            </a:r>
          </a:p>
        </p:txBody>
      </p:sp>
      <p:sp>
        <p:nvSpPr>
          <p:cNvPr id="5" name="Inhaltsplatzhalt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6" name="Inhaltsplatzhalt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7" name="Datumsplatzhalter 6"/>
          <p:cNvSpPr>
            <a:spLocks noGrp="1"/>
          </p:cNvSpPr>
          <p:nvPr>
            <p:ph type="dt" sz="half" idx="10"/>
          </p:nvPr>
        </p:nvSpPr>
        <p:spPr/>
        <p:txBody>
          <a:bodyPr/>
          <a:lstStyle>
            <a:extLst/>
          </a:lstStyle>
          <a:p>
            <a:fld id="{F4F33D32-F905-4923-8A26-ADAA228FE4D5}" type="datetimeFigureOut">
              <a:rPr lang="de-DE" smtClean="0"/>
              <a:t>22.07.2021</a:t>
            </a:fld>
            <a:endParaRPr lang="de-DE"/>
          </a:p>
        </p:txBody>
      </p:sp>
      <p:sp>
        <p:nvSpPr>
          <p:cNvPr id="8" name="Fußzeilenplatzhalter 7"/>
          <p:cNvSpPr>
            <a:spLocks noGrp="1"/>
          </p:cNvSpPr>
          <p:nvPr>
            <p:ph type="ftr" sz="quarter" idx="11"/>
          </p:nvPr>
        </p:nvSpPr>
        <p:spPr/>
        <p:txBody>
          <a:bodyPr/>
          <a:lstStyle>
            <a:extLst/>
          </a:lstStyle>
          <a:p>
            <a:endParaRPr lang="de-DE"/>
          </a:p>
        </p:txBody>
      </p:sp>
      <p:sp>
        <p:nvSpPr>
          <p:cNvPr id="9" name="Foliennummernplatzhalter 8"/>
          <p:cNvSpPr>
            <a:spLocks noGrp="1"/>
          </p:cNvSpPr>
          <p:nvPr>
            <p:ph type="sldNum" sz="quarter" idx="12"/>
          </p:nvPr>
        </p:nvSpPr>
        <p:spPr/>
        <p:txBody>
          <a:bodyPr/>
          <a:lstStyle>
            <a:extLst/>
          </a:lstStyle>
          <a:p>
            <a:fld id="{3D78416B-27FF-42EC-9655-181C423DFCF8}" type="slidenum">
              <a:rPr lang="de-DE" smtClean="0"/>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1435608" y="274320"/>
            <a:ext cx="7498080" cy="1143000"/>
          </a:xfrm>
        </p:spPr>
        <p:txBody>
          <a:bodyPr anchor="ctr"/>
          <a:lstStyle>
            <a:extLst/>
          </a:lstStyle>
          <a:p>
            <a:r>
              <a:rPr kumimoji="0" lang="de-DE" smtClean="0"/>
              <a:t>Titelmasterformat durch Klicken bearbeiten</a:t>
            </a:r>
            <a:endParaRPr kumimoji="0" lang="en-US"/>
          </a:p>
        </p:txBody>
      </p:sp>
      <p:sp>
        <p:nvSpPr>
          <p:cNvPr id="3" name="Datumsplatzhalter 2"/>
          <p:cNvSpPr>
            <a:spLocks noGrp="1"/>
          </p:cNvSpPr>
          <p:nvPr>
            <p:ph type="dt" sz="half" idx="10"/>
          </p:nvPr>
        </p:nvSpPr>
        <p:spPr/>
        <p:txBody>
          <a:bodyPr/>
          <a:lstStyle>
            <a:extLst/>
          </a:lstStyle>
          <a:p>
            <a:fld id="{F4F33D32-F905-4923-8A26-ADAA228FE4D5}" type="datetimeFigureOut">
              <a:rPr lang="de-DE" smtClean="0"/>
              <a:t>22.07.2021</a:t>
            </a:fld>
            <a:endParaRPr lang="de-DE"/>
          </a:p>
        </p:txBody>
      </p:sp>
      <p:sp>
        <p:nvSpPr>
          <p:cNvPr id="4" name="Fußzeilenplatzhalter 3"/>
          <p:cNvSpPr>
            <a:spLocks noGrp="1"/>
          </p:cNvSpPr>
          <p:nvPr>
            <p:ph type="ftr" sz="quarter" idx="11"/>
          </p:nvPr>
        </p:nvSpPr>
        <p:spPr/>
        <p:txBody>
          <a:bodyPr/>
          <a:lstStyle>
            <a:extLst/>
          </a:lstStyle>
          <a:p>
            <a:endParaRPr lang="de-DE"/>
          </a:p>
        </p:txBody>
      </p:sp>
      <p:sp>
        <p:nvSpPr>
          <p:cNvPr id="5" name="Foliennummernplatzhalter 4"/>
          <p:cNvSpPr>
            <a:spLocks noGrp="1"/>
          </p:cNvSpPr>
          <p:nvPr>
            <p:ph type="sldNum" sz="quarter" idx="12"/>
          </p:nvPr>
        </p:nvSpPr>
        <p:spPr/>
        <p:txBody>
          <a:bodyPr/>
          <a:lstStyle>
            <a:extLst/>
          </a:lstStyle>
          <a:p>
            <a:fld id="{3D78416B-27FF-42EC-9655-181C423DFCF8}" type="slidenum">
              <a:rPr lang="de-DE" smtClean="0"/>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5" name="Rechteck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umsplatzhalter 1"/>
          <p:cNvSpPr>
            <a:spLocks noGrp="1"/>
          </p:cNvSpPr>
          <p:nvPr>
            <p:ph type="dt" sz="half" idx="10"/>
          </p:nvPr>
        </p:nvSpPr>
        <p:spPr/>
        <p:txBody>
          <a:bodyPr/>
          <a:lstStyle>
            <a:extLst/>
          </a:lstStyle>
          <a:p>
            <a:fld id="{F4F33D32-F905-4923-8A26-ADAA228FE4D5}" type="datetimeFigureOut">
              <a:rPr lang="de-DE" smtClean="0"/>
              <a:t>22.07.2021</a:t>
            </a:fld>
            <a:endParaRPr lang="de-DE"/>
          </a:p>
        </p:txBody>
      </p:sp>
      <p:sp>
        <p:nvSpPr>
          <p:cNvPr id="3" name="Fußzeilenplatzhalter 2"/>
          <p:cNvSpPr>
            <a:spLocks noGrp="1"/>
          </p:cNvSpPr>
          <p:nvPr>
            <p:ph type="ftr" sz="quarter" idx="11"/>
          </p:nvPr>
        </p:nvSpPr>
        <p:spPr/>
        <p:txBody>
          <a:bodyPr/>
          <a:lstStyle>
            <a:extLst/>
          </a:lstStyle>
          <a:p>
            <a:endParaRPr lang="de-DE"/>
          </a:p>
        </p:txBody>
      </p:sp>
      <p:sp>
        <p:nvSpPr>
          <p:cNvPr id="4" name="Foliennummernplatzhalter 3"/>
          <p:cNvSpPr>
            <a:spLocks noGrp="1"/>
          </p:cNvSpPr>
          <p:nvPr>
            <p:ph type="sldNum" sz="quarter" idx="12"/>
          </p:nvPr>
        </p:nvSpPr>
        <p:spPr/>
        <p:txBody>
          <a:bodyPr/>
          <a:lstStyle>
            <a:extLst/>
          </a:lstStyle>
          <a:p>
            <a:fld id="{3D78416B-27FF-42EC-9655-181C423DFCF8}" type="slidenum">
              <a:rPr lang="de-DE" smtClean="0"/>
              <a:t>‹Nr.›</a:t>
            </a:fld>
            <a:endParaRPr lang="de-DE"/>
          </a:p>
        </p:txBody>
      </p:sp>
      <p:sp>
        <p:nvSpPr>
          <p:cNvPr id="6" name="Rechteck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de-DE" smtClean="0"/>
              <a:t>Titelmasterformat durch Klicken bearbeiten</a:t>
            </a:r>
            <a:endParaRPr kumimoji="0" lang="en-US"/>
          </a:p>
        </p:txBody>
      </p:sp>
      <p:sp>
        <p:nvSpPr>
          <p:cNvPr id="3" name="Textplatzhalt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de-DE" smtClean="0"/>
              <a:t>Textmasterformat bearbeiten</a:t>
            </a:r>
          </a:p>
        </p:txBody>
      </p:sp>
      <p:sp>
        <p:nvSpPr>
          <p:cNvPr id="4" name="Inhaltsplatzhalt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5" name="Datumsplatzhalter 4"/>
          <p:cNvSpPr>
            <a:spLocks noGrp="1"/>
          </p:cNvSpPr>
          <p:nvPr>
            <p:ph type="dt" sz="half" idx="10"/>
          </p:nvPr>
        </p:nvSpPr>
        <p:spPr/>
        <p:txBody>
          <a:bodyPr/>
          <a:lstStyle>
            <a:extLst/>
          </a:lstStyle>
          <a:p>
            <a:fld id="{F4F33D32-F905-4923-8A26-ADAA228FE4D5}" type="datetimeFigureOut">
              <a:rPr lang="de-DE" smtClean="0"/>
              <a:t>22.07.2021</a:t>
            </a:fld>
            <a:endParaRPr lang="de-DE"/>
          </a:p>
        </p:txBody>
      </p:sp>
      <p:sp>
        <p:nvSpPr>
          <p:cNvPr id="6" name="Fußzeilenplatzhalter 5"/>
          <p:cNvSpPr>
            <a:spLocks noGrp="1"/>
          </p:cNvSpPr>
          <p:nvPr>
            <p:ph type="ftr" sz="quarter" idx="11"/>
          </p:nvPr>
        </p:nvSpPr>
        <p:spPr/>
        <p:txBody>
          <a:bodyPr/>
          <a:lstStyle>
            <a:extLst/>
          </a:lstStyle>
          <a:p>
            <a:endParaRPr lang="de-DE"/>
          </a:p>
        </p:txBody>
      </p:sp>
      <p:sp>
        <p:nvSpPr>
          <p:cNvPr id="7" name="Foliennummernplatzhalter 6"/>
          <p:cNvSpPr>
            <a:spLocks noGrp="1"/>
          </p:cNvSpPr>
          <p:nvPr>
            <p:ph type="sldNum" sz="quarter" idx="12"/>
          </p:nvPr>
        </p:nvSpPr>
        <p:spPr/>
        <p:txBody>
          <a:bodyPr/>
          <a:lstStyle>
            <a:extLst/>
          </a:lstStyle>
          <a:p>
            <a:fld id="{3D78416B-27FF-42EC-9655-181C423DFCF8}" type="slidenum">
              <a:rPr lang="de-DE" smtClean="0"/>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de-DE" smtClean="0"/>
              <a:t>Titelmasterformat durch Klicken bearbeiten</a:t>
            </a:r>
            <a:endParaRPr kumimoji="0" lang="en-US"/>
          </a:p>
        </p:txBody>
      </p:sp>
      <p:sp>
        <p:nvSpPr>
          <p:cNvPr id="5" name="Datumsplatzhalter 4"/>
          <p:cNvSpPr>
            <a:spLocks noGrp="1"/>
          </p:cNvSpPr>
          <p:nvPr>
            <p:ph type="dt" sz="half" idx="10"/>
          </p:nvPr>
        </p:nvSpPr>
        <p:spPr/>
        <p:txBody>
          <a:bodyPr/>
          <a:lstStyle>
            <a:extLst/>
          </a:lstStyle>
          <a:p>
            <a:fld id="{F4F33D32-F905-4923-8A26-ADAA228FE4D5}" type="datetimeFigureOut">
              <a:rPr lang="de-DE" smtClean="0"/>
              <a:t>22.07.2021</a:t>
            </a:fld>
            <a:endParaRPr lang="de-DE"/>
          </a:p>
        </p:txBody>
      </p:sp>
      <p:sp>
        <p:nvSpPr>
          <p:cNvPr id="6" name="Fußzeilenplatzhalter 5"/>
          <p:cNvSpPr>
            <a:spLocks noGrp="1"/>
          </p:cNvSpPr>
          <p:nvPr>
            <p:ph type="ftr" sz="quarter" idx="11"/>
          </p:nvPr>
        </p:nvSpPr>
        <p:spPr/>
        <p:txBody>
          <a:bodyPr/>
          <a:lstStyle>
            <a:extLst/>
          </a:lstStyle>
          <a:p>
            <a:endParaRPr lang="de-DE"/>
          </a:p>
        </p:txBody>
      </p:sp>
      <p:sp>
        <p:nvSpPr>
          <p:cNvPr id="7" name="Foliennummernplatzhalter 6"/>
          <p:cNvSpPr>
            <a:spLocks noGrp="1"/>
          </p:cNvSpPr>
          <p:nvPr>
            <p:ph type="sldNum" sz="quarter" idx="12"/>
          </p:nvPr>
        </p:nvSpPr>
        <p:spPr/>
        <p:txBody>
          <a:bodyPr/>
          <a:lstStyle>
            <a:extLst/>
          </a:lstStyle>
          <a:p>
            <a:fld id="{3D78416B-27FF-42EC-9655-181C423DFCF8}" type="slidenum">
              <a:rPr lang="de-DE" smtClean="0"/>
              <a:t>‹Nr.›</a:t>
            </a:fld>
            <a:endParaRPr lang="de-DE"/>
          </a:p>
        </p:txBody>
      </p:sp>
      <p:sp>
        <p:nvSpPr>
          <p:cNvPr id="8" name="Rechteck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Bildplatzhalt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de-DE" smtClean="0"/>
              <a:t>Bild durch Klicken auf Symbol hinzufügen</a:t>
            </a:r>
            <a:endParaRPr kumimoji="0" lang="en-US" dirty="0"/>
          </a:p>
        </p:txBody>
      </p:sp>
      <p:sp>
        <p:nvSpPr>
          <p:cNvPr id="9" name="Flussdiagramm: Proz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ussdiagramm: Proz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platzhalt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de-DE" smtClean="0"/>
              <a:t>Textmasterformat bearbeiten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Kreis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Ellipse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ad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hteck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elplatzhalt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de-DE" smtClean="0"/>
              <a:t>Titelmasterformat durch Klicken bearbeiten</a:t>
            </a:r>
            <a:endParaRPr kumimoji="0" lang="en-US"/>
          </a:p>
        </p:txBody>
      </p:sp>
      <p:sp>
        <p:nvSpPr>
          <p:cNvPr id="9" name="Textplatzhalt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de-DE" smtClean="0"/>
              <a:t>Textmasterformat bearbeiten</a:t>
            </a:r>
          </a:p>
          <a:p>
            <a:pPr lvl="1" eaLnBrk="1" latinLnBrk="0" hangingPunct="1"/>
            <a:r>
              <a:rPr kumimoji="0" lang="de-DE" smtClean="0"/>
              <a:t>Zweite Ebene</a:t>
            </a:r>
          </a:p>
          <a:p>
            <a:pPr lvl="2" eaLnBrk="1" latinLnBrk="0" hangingPunct="1"/>
            <a:r>
              <a:rPr kumimoji="0" lang="de-DE" smtClean="0"/>
              <a:t>Dritte Ebene</a:t>
            </a:r>
          </a:p>
          <a:p>
            <a:pPr lvl="3" eaLnBrk="1" latinLnBrk="0" hangingPunct="1"/>
            <a:r>
              <a:rPr kumimoji="0" lang="de-DE" smtClean="0"/>
              <a:t>Vierte Ebene</a:t>
            </a:r>
          </a:p>
          <a:p>
            <a:pPr lvl="4" eaLnBrk="1" latinLnBrk="0" hangingPunct="1"/>
            <a:r>
              <a:rPr kumimoji="0" lang="de-DE" smtClean="0"/>
              <a:t>Fünfte Ebene</a:t>
            </a:r>
            <a:endParaRPr kumimoji="0" lang="en-US"/>
          </a:p>
        </p:txBody>
      </p:sp>
      <p:sp>
        <p:nvSpPr>
          <p:cNvPr id="24" name="Datumsplatzhalt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F4F33D32-F905-4923-8A26-ADAA228FE4D5}" type="datetimeFigureOut">
              <a:rPr lang="de-DE" smtClean="0"/>
              <a:t>22.07.2021</a:t>
            </a:fld>
            <a:endParaRPr lang="de-DE"/>
          </a:p>
        </p:txBody>
      </p:sp>
      <p:sp>
        <p:nvSpPr>
          <p:cNvPr id="10" name="Fußzeilenplatzhalt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de-DE"/>
          </a:p>
        </p:txBody>
      </p:sp>
      <p:sp>
        <p:nvSpPr>
          <p:cNvPr id="22" name="Foliennummernplatzhalt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3D78416B-27FF-42EC-9655-181C423DFCF8}" type="slidenum">
              <a:rPr lang="de-DE" smtClean="0"/>
              <a:t>‹Nr.›</a:t>
            </a:fld>
            <a:endParaRPr lang="de-DE"/>
          </a:p>
        </p:txBody>
      </p:sp>
      <p:sp>
        <p:nvSpPr>
          <p:cNvPr id="15" name="Rechteck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Müllsammler</a:t>
            </a:r>
            <a:endParaRPr lang="de-DE" dirty="0"/>
          </a:p>
        </p:txBody>
      </p:sp>
      <p:sp>
        <p:nvSpPr>
          <p:cNvPr id="3" name="Untertitel 2"/>
          <p:cNvSpPr>
            <a:spLocks noGrp="1"/>
          </p:cNvSpPr>
          <p:nvPr>
            <p:ph type="subTitle" idx="1"/>
          </p:nvPr>
        </p:nvSpPr>
        <p:spPr>
          <a:xfrm>
            <a:off x="1371600" y="3886200"/>
            <a:ext cx="7088832" cy="1752600"/>
          </a:xfrm>
        </p:spPr>
        <p:txBody>
          <a:bodyPr>
            <a:normAutofit/>
          </a:bodyPr>
          <a:lstStyle/>
          <a:p>
            <a:r>
              <a:rPr lang="de-DE" dirty="0" smtClean="0"/>
              <a:t>Viele </a:t>
            </a:r>
            <a:r>
              <a:rPr lang="de-DE" dirty="0" smtClean="0"/>
              <a:t>Menschen leben ganz anders als wir.</a:t>
            </a:r>
          </a:p>
          <a:p>
            <a:r>
              <a:rPr lang="de-DE" dirty="0" smtClean="0"/>
              <a:t>Heute wollen wir euch Müllsammler vorstellen.</a:t>
            </a:r>
            <a:endParaRPr lang="de-DE" dirty="0"/>
          </a:p>
        </p:txBody>
      </p:sp>
    </p:spTree>
    <p:extLst>
      <p:ext uri="{BB962C8B-B14F-4D97-AF65-F5344CB8AC3E}">
        <p14:creationId xmlns:p14="http://schemas.microsoft.com/office/powerpoint/2010/main" val="33267024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40152" y="3573016"/>
            <a:ext cx="2743200" cy="1981200"/>
          </a:xfrm>
        </p:spPr>
        <p:txBody>
          <a:bodyPr/>
          <a:lstStyle/>
          <a:p>
            <a:pPr>
              <a:lnSpc>
                <a:spcPct val="150000"/>
              </a:lnSpc>
              <a:spcAft>
                <a:spcPts val="0"/>
              </a:spcAft>
            </a:pPr>
            <a:r>
              <a:rPr lang="de-DE" sz="2400" dirty="0">
                <a:latin typeface="Century Gothic"/>
                <a:ea typeface="Calibri"/>
                <a:cs typeface="Times New Roman"/>
              </a:rPr>
              <a:t>Er lebt mit seiner Familie, 9 Leute, </a:t>
            </a:r>
            <a:r>
              <a:rPr lang="de-DE" sz="2000" dirty="0">
                <a:latin typeface="Calibri"/>
                <a:ea typeface="Calibri"/>
                <a:cs typeface="Times New Roman"/>
              </a:rPr>
              <a:t/>
            </a:r>
            <a:br>
              <a:rPr lang="de-DE" sz="2000" dirty="0">
                <a:latin typeface="Calibri"/>
                <a:ea typeface="Calibri"/>
                <a:cs typeface="Times New Roman"/>
              </a:rPr>
            </a:br>
            <a:r>
              <a:rPr lang="de-DE" sz="2400" dirty="0">
                <a:latin typeface="Century Gothic"/>
                <a:ea typeface="Calibri"/>
                <a:cs typeface="Times New Roman"/>
              </a:rPr>
              <a:t>in einem Haus aus altem Blech, Plastikplanen und Tüchern.</a:t>
            </a:r>
            <a:r>
              <a:rPr lang="de-DE" sz="2000" dirty="0">
                <a:latin typeface="Calibri"/>
                <a:ea typeface="Calibri"/>
                <a:cs typeface="Times New Roman"/>
              </a:rPr>
              <a:t/>
            </a:r>
            <a:br>
              <a:rPr lang="de-DE" sz="2000" dirty="0">
                <a:latin typeface="Calibri"/>
                <a:ea typeface="Calibri"/>
                <a:cs typeface="Times New Roman"/>
              </a:rPr>
            </a:br>
            <a:endParaRPr lang="de-DE" dirty="0"/>
          </a:p>
        </p:txBody>
      </p:sp>
      <p:pic>
        <p:nvPicPr>
          <p:cNvPr id="7170" name="Picture 2"/>
          <p:cNvPicPr>
            <a:picLocks noGrp="1" noChangeAspect="1" noChangeArrowheads="1"/>
          </p:cNvPicPr>
          <p:nvPr>
            <p:ph type="pic" idx="1"/>
          </p:nvPr>
        </p:nvPicPr>
        <p:blipFill rotWithShape="1">
          <a:blip r:embed="rId2" cstate="print">
            <a:extLst>
              <a:ext uri="{28A0092B-C50C-407E-A947-70E740481C1C}">
                <a14:useLocalDpi xmlns:a14="http://schemas.microsoft.com/office/drawing/2010/main" val="0"/>
              </a:ext>
            </a:extLst>
          </a:blip>
          <a:srcRect l="11287" t="7548" r="12733" b="5960"/>
          <a:stretch/>
        </p:blipFill>
        <p:spPr bwMode="auto">
          <a:xfrm>
            <a:off x="683568" y="1412776"/>
            <a:ext cx="4608512" cy="3934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94916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68144" y="2636912"/>
            <a:ext cx="2743200" cy="1648544"/>
          </a:xfrm>
        </p:spPr>
        <p:txBody>
          <a:bodyPr anchor="ctr"/>
          <a:lstStyle/>
          <a:p>
            <a:pPr>
              <a:lnSpc>
                <a:spcPct val="150000"/>
              </a:lnSpc>
              <a:spcAft>
                <a:spcPts val="0"/>
              </a:spcAft>
            </a:pPr>
            <a:r>
              <a:rPr lang="de-DE" sz="1800" dirty="0">
                <a:latin typeface="Century Gothic"/>
                <a:ea typeface="Calibri"/>
                <a:cs typeface="Times New Roman"/>
              </a:rPr>
              <a:t>Ein Pater kommt seit 20 Jahren auf den Müllberg.</a:t>
            </a:r>
            <a:r>
              <a:rPr lang="de-DE" sz="1800" dirty="0">
                <a:latin typeface="Calibri"/>
                <a:ea typeface="Calibri"/>
                <a:cs typeface="Times New Roman"/>
              </a:rPr>
              <a:t/>
            </a:r>
            <a:br>
              <a:rPr lang="de-DE" sz="1800" dirty="0">
                <a:latin typeface="Calibri"/>
                <a:ea typeface="Calibri"/>
                <a:cs typeface="Times New Roman"/>
              </a:rPr>
            </a:br>
            <a:r>
              <a:rPr lang="de-DE" sz="1800" dirty="0">
                <a:latin typeface="Century Gothic"/>
                <a:ea typeface="Calibri"/>
                <a:cs typeface="Times New Roman"/>
              </a:rPr>
              <a:t>Er hat dafür gesorgt, dass die Kinder </a:t>
            </a:r>
            <a:r>
              <a:rPr lang="de-DE" sz="1800" dirty="0" smtClean="0">
                <a:latin typeface="Century Gothic"/>
                <a:ea typeface="Calibri"/>
                <a:cs typeface="Times New Roman"/>
              </a:rPr>
              <a:t/>
            </a:r>
            <a:br>
              <a:rPr lang="de-DE" sz="1800" dirty="0" smtClean="0">
                <a:latin typeface="Century Gothic"/>
                <a:ea typeface="Calibri"/>
                <a:cs typeface="Times New Roman"/>
              </a:rPr>
            </a:br>
            <a:r>
              <a:rPr lang="de-DE" sz="1800" dirty="0" smtClean="0">
                <a:latin typeface="Century Gothic"/>
                <a:ea typeface="Calibri"/>
                <a:cs typeface="Times New Roman"/>
              </a:rPr>
              <a:t>in </a:t>
            </a:r>
            <a:r>
              <a:rPr lang="de-DE" sz="1800" dirty="0">
                <a:latin typeface="Century Gothic"/>
                <a:ea typeface="Calibri"/>
                <a:cs typeface="Times New Roman"/>
              </a:rPr>
              <a:t>die Schule können und</a:t>
            </a:r>
            <a:r>
              <a:rPr lang="de-DE" sz="1800" dirty="0">
                <a:latin typeface="Calibri"/>
                <a:ea typeface="Calibri"/>
                <a:cs typeface="Times New Roman"/>
              </a:rPr>
              <a:t/>
            </a:r>
            <a:br>
              <a:rPr lang="de-DE" sz="1800" dirty="0">
                <a:latin typeface="Calibri"/>
                <a:ea typeface="Calibri"/>
                <a:cs typeface="Times New Roman"/>
              </a:rPr>
            </a:br>
            <a:r>
              <a:rPr lang="de-DE" sz="1800" dirty="0">
                <a:latin typeface="Century Gothic"/>
                <a:ea typeface="Calibri"/>
                <a:cs typeface="Times New Roman"/>
              </a:rPr>
              <a:t>unter 14 Jahren nicht mehr auf dem Müllberg </a:t>
            </a:r>
            <a:r>
              <a:rPr lang="de-DE" sz="1800" dirty="0" smtClean="0">
                <a:latin typeface="Century Gothic"/>
                <a:ea typeface="Calibri"/>
                <a:cs typeface="Times New Roman"/>
              </a:rPr>
              <a:t/>
            </a:r>
            <a:br>
              <a:rPr lang="de-DE" sz="1800" dirty="0" smtClean="0">
                <a:latin typeface="Century Gothic"/>
                <a:ea typeface="Calibri"/>
                <a:cs typeface="Times New Roman"/>
              </a:rPr>
            </a:br>
            <a:r>
              <a:rPr lang="de-DE" sz="1800" dirty="0" smtClean="0">
                <a:latin typeface="Century Gothic"/>
                <a:ea typeface="Calibri"/>
                <a:cs typeface="Times New Roman"/>
              </a:rPr>
              <a:t>arbeiten müssen.</a:t>
            </a:r>
            <a:r>
              <a:rPr lang="de-DE" sz="1800" dirty="0">
                <a:latin typeface="Calibri"/>
                <a:ea typeface="Calibri"/>
                <a:cs typeface="Times New Roman"/>
              </a:rPr>
              <a:t/>
            </a:r>
            <a:br>
              <a:rPr lang="de-DE" sz="1800" dirty="0">
                <a:latin typeface="Calibri"/>
                <a:ea typeface="Calibri"/>
                <a:cs typeface="Times New Roman"/>
              </a:rPr>
            </a:br>
            <a:endParaRPr lang="de-DE" sz="1800" dirty="0"/>
          </a:p>
        </p:txBody>
      </p:sp>
      <p:pic>
        <p:nvPicPr>
          <p:cNvPr id="2050" name="Picture 2"/>
          <p:cNvPicPr>
            <a:picLocks noGrp="1" noChangeAspect="1" noChangeArrowheads="1"/>
          </p:cNvPicPr>
          <p:nvPr>
            <p:ph type="pic" idx="1"/>
          </p:nvPr>
        </p:nvPicPr>
        <p:blipFill rotWithShape="1">
          <a:blip r:embed="rId2" cstate="print">
            <a:extLst>
              <a:ext uri="{28A0092B-C50C-407E-A947-70E740481C1C}">
                <a14:useLocalDpi xmlns:a14="http://schemas.microsoft.com/office/drawing/2010/main" val="0"/>
              </a:ext>
            </a:extLst>
          </a:blip>
          <a:srcRect l="2846" r="2846"/>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86451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40152" y="3717032"/>
            <a:ext cx="2743200" cy="1981200"/>
          </a:xfrm>
        </p:spPr>
        <p:txBody>
          <a:bodyPr/>
          <a:lstStyle/>
          <a:p>
            <a:pPr>
              <a:lnSpc>
                <a:spcPct val="150000"/>
              </a:lnSpc>
              <a:spcAft>
                <a:spcPts val="0"/>
              </a:spcAft>
            </a:pPr>
            <a:r>
              <a:rPr lang="de-DE" sz="2400" dirty="0">
                <a:latin typeface="Century Gothic"/>
                <a:ea typeface="Calibri"/>
                <a:cs typeface="Times New Roman"/>
              </a:rPr>
              <a:t>Und er hat Duschen gebaut.</a:t>
            </a:r>
            <a:r>
              <a:rPr lang="de-DE" sz="2000" dirty="0">
                <a:latin typeface="Calibri"/>
                <a:ea typeface="Calibri"/>
                <a:cs typeface="Times New Roman"/>
              </a:rPr>
              <a:t/>
            </a:r>
            <a:br>
              <a:rPr lang="de-DE" sz="2000" dirty="0">
                <a:latin typeface="Calibri"/>
                <a:ea typeface="Calibri"/>
                <a:cs typeface="Times New Roman"/>
              </a:rPr>
            </a:br>
            <a:r>
              <a:rPr lang="de-DE" sz="2400" dirty="0">
                <a:latin typeface="Century Gothic"/>
                <a:ea typeface="Calibri"/>
                <a:cs typeface="Times New Roman"/>
              </a:rPr>
              <a:t>Jetzt können sich die Menschen nach der Arbeit auf dem Müllberg waschen.</a:t>
            </a:r>
            <a:r>
              <a:rPr lang="de-DE" sz="2000" dirty="0">
                <a:latin typeface="Calibri"/>
                <a:ea typeface="Calibri"/>
                <a:cs typeface="Times New Roman"/>
              </a:rPr>
              <a:t/>
            </a:r>
            <a:br>
              <a:rPr lang="de-DE" sz="2000" dirty="0">
                <a:latin typeface="Calibri"/>
                <a:ea typeface="Calibri"/>
                <a:cs typeface="Times New Roman"/>
              </a:rPr>
            </a:br>
            <a:endParaRPr lang="de-DE" dirty="0"/>
          </a:p>
        </p:txBody>
      </p:sp>
      <p:pic>
        <p:nvPicPr>
          <p:cNvPr id="11266" name="Picture 2"/>
          <p:cNvPicPr>
            <a:picLocks noGrp="1" noChangeAspect="1" noChangeArrowheads="1"/>
          </p:cNvPicPr>
          <p:nvPr>
            <p:ph type="pic" idx="1"/>
          </p:nvPr>
        </p:nvPicPr>
        <p:blipFill rotWithShape="1">
          <a:blip r:embed="rId2" cstate="print">
            <a:extLst>
              <a:ext uri="{28A0092B-C50C-407E-A947-70E740481C1C}">
                <a14:useLocalDpi xmlns:a14="http://schemas.microsoft.com/office/drawing/2010/main" val="0"/>
              </a:ext>
            </a:extLst>
          </a:blip>
          <a:srcRect l="5731" t="7984" r="9138" b="11407"/>
          <a:stretch/>
        </p:blipFill>
        <p:spPr bwMode="auto">
          <a:xfrm>
            <a:off x="611560" y="1340768"/>
            <a:ext cx="4670612" cy="3316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1173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12160" y="3717032"/>
            <a:ext cx="2743200" cy="648072"/>
          </a:xfrm>
        </p:spPr>
        <p:txBody>
          <a:bodyPr anchor="ctr"/>
          <a:lstStyle/>
          <a:p>
            <a:pPr>
              <a:lnSpc>
                <a:spcPct val="150000"/>
              </a:lnSpc>
              <a:spcAft>
                <a:spcPts val="0"/>
              </a:spcAft>
            </a:pPr>
            <a:r>
              <a:rPr lang="de-DE" sz="1800" dirty="0">
                <a:latin typeface="Century Gothic"/>
                <a:ea typeface="Calibri"/>
                <a:cs typeface="Times New Roman"/>
              </a:rPr>
              <a:t>Und er hat erreicht, </a:t>
            </a:r>
            <a:r>
              <a:rPr lang="de-DE" sz="1800" dirty="0">
                <a:latin typeface="Calibri"/>
                <a:ea typeface="Calibri"/>
                <a:cs typeface="Times New Roman"/>
              </a:rPr>
              <a:t/>
            </a:r>
            <a:br>
              <a:rPr lang="de-DE" sz="1800" dirty="0">
                <a:latin typeface="Calibri"/>
                <a:ea typeface="Calibri"/>
                <a:cs typeface="Times New Roman"/>
              </a:rPr>
            </a:br>
            <a:r>
              <a:rPr lang="de-DE" sz="1800" dirty="0">
                <a:latin typeface="Century Gothic"/>
                <a:ea typeface="Calibri"/>
                <a:cs typeface="Times New Roman"/>
              </a:rPr>
              <a:t>dass der Müllberg mit Maschinen aus Deutschland immer fest gestampft wird.</a:t>
            </a:r>
            <a:r>
              <a:rPr lang="de-DE" sz="1800" dirty="0">
                <a:latin typeface="Calibri"/>
                <a:ea typeface="Calibri"/>
                <a:cs typeface="Times New Roman"/>
              </a:rPr>
              <a:t/>
            </a:r>
            <a:br>
              <a:rPr lang="de-DE" sz="1800" dirty="0">
                <a:latin typeface="Calibri"/>
                <a:ea typeface="Calibri"/>
                <a:cs typeface="Times New Roman"/>
              </a:rPr>
            </a:br>
            <a:r>
              <a:rPr lang="de-DE" sz="1800" dirty="0">
                <a:latin typeface="Century Gothic"/>
                <a:ea typeface="Calibri"/>
                <a:cs typeface="Times New Roman"/>
              </a:rPr>
              <a:t>Früher gab es oft Unglücke.</a:t>
            </a:r>
            <a:r>
              <a:rPr lang="de-DE" sz="1800" dirty="0">
                <a:latin typeface="Calibri"/>
                <a:ea typeface="Calibri"/>
                <a:cs typeface="Times New Roman"/>
              </a:rPr>
              <a:t/>
            </a:r>
            <a:br>
              <a:rPr lang="de-DE" sz="1800" dirty="0">
                <a:latin typeface="Calibri"/>
                <a:ea typeface="Calibri"/>
                <a:cs typeface="Times New Roman"/>
              </a:rPr>
            </a:br>
            <a:r>
              <a:rPr lang="de-DE" sz="1800" dirty="0">
                <a:latin typeface="Century Gothic"/>
                <a:ea typeface="Calibri"/>
                <a:cs typeface="Times New Roman"/>
              </a:rPr>
              <a:t>Eine Mülllawine hatte viele Menschen unter sich begraben.</a:t>
            </a:r>
            <a:r>
              <a:rPr lang="de-DE" sz="1800" dirty="0">
                <a:latin typeface="Calibri"/>
                <a:ea typeface="Calibri"/>
                <a:cs typeface="Times New Roman"/>
              </a:rPr>
              <a:t/>
            </a:r>
            <a:br>
              <a:rPr lang="de-DE" sz="1800" dirty="0">
                <a:latin typeface="Calibri"/>
                <a:ea typeface="Calibri"/>
                <a:cs typeface="Times New Roman"/>
              </a:rPr>
            </a:br>
            <a:r>
              <a:rPr lang="de-DE" sz="1800" dirty="0">
                <a:latin typeface="Century Gothic"/>
                <a:ea typeface="Calibri"/>
                <a:cs typeface="Times New Roman"/>
              </a:rPr>
              <a:t>265 Tote wurden unter dem Müll gefunden und viele Menschen blieben vermisst.</a:t>
            </a:r>
            <a:r>
              <a:rPr lang="de-DE" sz="1800" dirty="0">
                <a:latin typeface="Calibri"/>
                <a:ea typeface="Calibri"/>
                <a:cs typeface="Times New Roman"/>
              </a:rPr>
              <a:t/>
            </a:r>
            <a:br>
              <a:rPr lang="de-DE" sz="1800" dirty="0">
                <a:latin typeface="Calibri"/>
                <a:ea typeface="Calibri"/>
                <a:cs typeface="Times New Roman"/>
              </a:rPr>
            </a:br>
            <a:r>
              <a:rPr lang="de-DE" sz="1800" dirty="0">
                <a:latin typeface="Century Gothic"/>
                <a:ea typeface="Calibri"/>
                <a:cs typeface="Times New Roman"/>
              </a:rPr>
              <a:t/>
            </a:r>
            <a:br>
              <a:rPr lang="de-DE" sz="1800" dirty="0">
                <a:latin typeface="Century Gothic"/>
                <a:ea typeface="Calibri"/>
                <a:cs typeface="Times New Roman"/>
              </a:rPr>
            </a:br>
            <a:r>
              <a:rPr lang="de-DE" sz="1800" dirty="0">
                <a:latin typeface="Century Gothic"/>
                <a:ea typeface="Calibri"/>
                <a:cs typeface="Times New Roman"/>
              </a:rPr>
              <a:t> </a:t>
            </a:r>
            <a:r>
              <a:rPr lang="de-DE" sz="1800" dirty="0">
                <a:latin typeface="Calibri"/>
                <a:ea typeface="Calibri"/>
                <a:cs typeface="Times New Roman"/>
              </a:rPr>
              <a:t/>
            </a:r>
            <a:br>
              <a:rPr lang="de-DE" sz="1800" dirty="0">
                <a:latin typeface="Calibri"/>
                <a:ea typeface="Calibri"/>
                <a:cs typeface="Times New Roman"/>
              </a:rPr>
            </a:br>
            <a:endParaRPr lang="de-DE" sz="1800" dirty="0"/>
          </a:p>
        </p:txBody>
      </p:sp>
      <p:sp>
        <p:nvSpPr>
          <p:cNvPr id="4" name="Textplatzhalter 3"/>
          <p:cNvSpPr>
            <a:spLocks noGrp="1"/>
          </p:cNvSpPr>
          <p:nvPr>
            <p:ph type="body" sz="half" idx="2"/>
          </p:nvPr>
        </p:nvSpPr>
        <p:spPr/>
        <p:txBody>
          <a:bodyPr/>
          <a:lstStyle/>
          <a:p>
            <a:endParaRPr lang="de-DE" dirty="0"/>
          </a:p>
        </p:txBody>
      </p:sp>
      <p:pic>
        <p:nvPicPr>
          <p:cNvPr id="1026" name="Picture 2" descr="Coffeetogo, Einwegbeche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8085" r="808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5029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Textplatzhalter 2"/>
          <p:cNvSpPr>
            <a:spLocks noGrp="1"/>
          </p:cNvSpPr>
          <p:nvPr>
            <p:ph type="body" idx="2"/>
          </p:nvPr>
        </p:nvSpPr>
        <p:spPr/>
        <p:txBody>
          <a:bodyPr/>
          <a:lstStyle/>
          <a:p>
            <a:endParaRPr lang="de-DE"/>
          </a:p>
        </p:txBody>
      </p:sp>
      <p:sp>
        <p:nvSpPr>
          <p:cNvPr id="4" name="Inhaltsplatzhalter 3"/>
          <p:cNvSpPr>
            <a:spLocks noGrp="1"/>
          </p:cNvSpPr>
          <p:nvPr>
            <p:ph sz="half" idx="1"/>
          </p:nvPr>
        </p:nvSpPr>
        <p:spPr/>
        <p:txBody>
          <a:bodyPr/>
          <a:lstStyle/>
          <a:p>
            <a:r>
              <a:rPr lang="de-DE" dirty="0" smtClean="0"/>
              <a:t>Das Leben auf dem Müllberg ist so besser geworden.</a:t>
            </a:r>
          </a:p>
          <a:p>
            <a:r>
              <a:rPr lang="de-DE" dirty="0" smtClean="0"/>
              <a:t>Aber es ist immer noch so furchtbar.</a:t>
            </a:r>
          </a:p>
          <a:p>
            <a:r>
              <a:rPr lang="de-DE" dirty="0" smtClean="0"/>
              <a:t>Niemand von </a:t>
            </a:r>
            <a:r>
              <a:rPr lang="de-DE" smtClean="0"/>
              <a:t>uns möchte so leben.</a:t>
            </a:r>
            <a:endParaRPr lang="de-DE" dirty="0"/>
          </a:p>
        </p:txBody>
      </p:sp>
    </p:spTree>
    <p:extLst>
      <p:ext uri="{BB962C8B-B14F-4D97-AF65-F5344CB8AC3E}">
        <p14:creationId xmlns:p14="http://schemas.microsoft.com/office/powerpoint/2010/main" val="441332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pPr algn="ctr"/>
            <a:r>
              <a:rPr lang="de-DE" dirty="0" smtClean="0"/>
              <a:t>Die Fotos und Informationen stammen von </a:t>
            </a:r>
            <a:r>
              <a:rPr lang="de-DE" dirty="0" err="1" smtClean="0"/>
              <a:t>Missio</a:t>
            </a:r>
            <a:r>
              <a:rPr lang="de-DE" dirty="0" smtClean="0"/>
              <a:t>.</a:t>
            </a:r>
            <a:endParaRPr lang="de-DE" dirty="0"/>
          </a:p>
        </p:txBody>
      </p:sp>
    </p:spTree>
    <p:extLst>
      <p:ext uri="{BB962C8B-B14F-4D97-AF65-F5344CB8AC3E}">
        <p14:creationId xmlns:p14="http://schemas.microsoft.com/office/powerpoint/2010/main" val="42451487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796136" y="2132856"/>
            <a:ext cx="3168352" cy="3528392"/>
          </a:xfrm>
        </p:spPr>
        <p:txBody>
          <a:bodyPr>
            <a:normAutofit/>
          </a:bodyPr>
          <a:lstStyle/>
          <a:p>
            <a:r>
              <a:rPr lang="de-DE" dirty="0"/>
              <a:t>Sie leben auf den Philippinen </a:t>
            </a:r>
            <a:r>
              <a:rPr lang="de-DE" dirty="0" smtClean="0"/>
              <a:t/>
            </a:r>
            <a:br>
              <a:rPr lang="de-DE" dirty="0" smtClean="0"/>
            </a:br>
            <a:r>
              <a:rPr lang="de-DE" dirty="0" smtClean="0"/>
              <a:t>in </a:t>
            </a:r>
            <a:r>
              <a:rPr lang="de-DE" dirty="0"/>
              <a:t>der Nähe von Manila in </a:t>
            </a:r>
            <a:r>
              <a:rPr lang="de-DE" dirty="0" err="1"/>
              <a:t>Payatas</a:t>
            </a:r>
            <a:r>
              <a:rPr lang="de-DE" dirty="0" smtClean="0"/>
              <a:t>.</a:t>
            </a:r>
            <a:br>
              <a:rPr lang="de-DE" dirty="0" smtClean="0"/>
            </a:br>
            <a:r>
              <a:rPr lang="de-DE" dirty="0"/>
              <a:t/>
            </a:r>
            <a:br>
              <a:rPr lang="de-DE" dirty="0"/>
            </a:br>
            <a:r>
              <a:rPr lang="de-DE" dirty="0"/>
              <a:t>Dort sind viele Menschen arbeitslos.</a:t>
            </a:r>
            <a:br>
              <a:rPr lang="de-DE" dirty="0"/>
            </a:br>
            <a:endParaRPr lang="de-DE" dirty="0"/>
          </a:p>
        </p:txBody>
      </p:sp>
      <p:pic>
        <p:nvPicPr>
          <p:cNvPr id="1026" name="Picture 2"/>
          <p:cNvPicPr>
            <a:picLocks noGrp="1" noChangeAspect="1" noChangeArrowheads="1"/>
          </p:cNvPicPr>
          <p:nvPr>
            <p:ph type="pic" idx="1"/>
          </p:nvPr>
        </p:nvPicPr>
        <p:blipFill rotWithShape="1">
          <a:blip r:embed="rId2" cstate="print">
            <a:extLst>
              <a:ext uri="{28A0092B-C50C-407E-A947-70E740481C1C}">
                <a14:useLocalDpi xmlns:a14="http://schemas.microsoft.com/office/drawing/2010/main" val="0"/>
              </a:ext>
            </a:extLst>
          </a:blip>
          <a:srcRect l="20363" r="17264" b="7148"/>
          <a:stretch/>
        </p:blipFill>
        <p:spPr bwMode="auto">
          <a:xfrm>
            <a:off x="827584" y="836712"/>
            <a:ext cx="4349536" cy="4856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52408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72200" y="1066800"/>
            <a:ext cx="2257896" cy="3586336"/>
          </a:xfrm>
        </p:spPr>
        <p:txBody>
          <a:bodyPr/>
          <a:lstStyle/>
          <a:p>
            <a:r>
              <a:rPr lang="de-DE" dirty="0"/>
              <a:t>Es gibt eine riesige Mülldeponie. </a:t>
            </a:r>
            <a:r>
              <a:rPr lang="de-DE" dirty="0" smtClean="0"/>
              <a:t/>
            </a:r>
            <a:br>
              <a:rPr lang="de-DE" dirty="0" smtClean="0"/>
            </a:br>
            <a:r>
              <a:rPr lang="de-DE" dirty="0" smtClean="0"/>
              <a:t>Dort </a:t>
            </a:r>
            <a:r>
              <a:rPr lang="de-DE" dirty="0"/>
              <a:t>ist </a:t>
            </a:r>
            <a:r>
              <a:rPr lang="de-DE" dirty="0" smtClean="0"/>
              <a:t/>
            </a:r>
            <a:br>
              <a:rPr lang="de-DE" dirty="0" smtClean="0"/>
            </a:br>
            <a:r>
              <a:rPr lang="de-DE" dirty="0" smtClean="0"/>
              <a:t>der </a:t>
            </a:r>
            <a:r>
              <a:rPr lang="de-DE" dirty="0"/>
              <a:t>Müll </a:t>
            </a:r>
            <a:r>
              <a:rPr lang="de-DE" dirty="0" smtClean="0"/>
              <a:t/>
            </a:r>
            <a:br>
              <a:rPr lang="de-DE" dirty="0" smtClean="0"/>
            </a:br>
            <a:r>
              <a:rPr lang="de-DE" dirty="0" smtClean="0"/>
              <a:t>von </a:t>
            </a:r>
            <a:r>
              <a:rPr lang="de-DE" dirty="0"/>
              <a:t>3 Millionen Menschen.</a:t>
            </a:r>
            <a:br>
              <a:rPr lang="de-DE" dirty="0"/>
            </a:br>
            <a:endParaRPr lang="de-DE" dirty="0"/>
          </a:p>
        </p:txBody>
      </p:sp>
      <p:pic>
        <p:nvPicPr>
          <p:cNvPr id="5122" name="Picture 2"/>
          <p:cNvPicPr>
            <a:picLocks noGrp="1" noChangeAspect="1" noChangeArrowheads="1"/>
          </p:cNvPicPr>
          <p:nvPr>
            <p:ph type="pic" idx="1"/>
          </p:nvPr>
        </p:nvPicPr>
        <p:blipFill rotWithShape="1">
          <a:blip r:embed="rId2" cstate="print">
            <a:extLst>
              <a:ext uri="{28A0092B-C50C-407E-A947-70E740481C1C}">
                <a14:useLocalDpi xmlns:a14="http://schemas.microsoft.com/office/drawing/2010/main" val="0"/>
              </a:ext>
            </a:extLst>
          </a:blip>
          <a:srcRect t="6657" b="13209"/>
          <a:stretch/>
        </p:blipFill>
        <p:spPr bwMode="auto">
          <a:xfrm>
            <a:off x="467544" y="1628800"/>
            <a:ext cx="5486400" cy="3297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4366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500 Lastwagen bringen </a:t>
            </a:r>
            <a:r>
              <a:rPr lang="de-DE" dirty="0" smtClean="0"/>
              <a:t/>
            </a:r>
            <a:br>
              <a:rPr lang="de-DE" dirty="0" smtClean="0"/>
            </a:br>
            <a:r>
              <a:rPr lang="de-DE" dirty="0" smtClean="0"/>
              <a:t>von </a:t>
            </a:r>
            <a:r>
              <a:rPr lang="de-DE" dirty="0"/>
              <a:t>morgens 4 Uhr bis abends 6 Uhr den Müll.</a:t>
            </a:r>
            <a:br>
              <a:rPr lang="de-DE" dirty="0"/>
            </a:br>
            <a:endParaRPr lang="de-DE" dirty="0"/>
          </a:p>
        </p:txBody>
      </p:sp>
      <p:pic>
        <p:nvPicPr>
          <p:cNvPr id="6146" name="Picture 2"/>
          <p:cNvPicPr>
            <a:picLocks noGrp="1" noChangeAspect="1" noChangeArrowheads="1"/>
          </p:cNvPicPr>
          <p:nvPr>
            <p:ph type="pic" idx="1"/>
          </p:nvPr>
        </p:nvPicPr>
        <p:blipFill rotWithShape="1">
          <a:blip r:embed="rId2" cstate="print">
            <a:extLst>
              <a:ext uri="{28A0092B-C50C-407E-A947-70E740481C1C}">
                <a14:useLocalDpi xmlns:a14="http://schemas.microsoft.com/office/drawing/2010/main" val="0"/>
              </a:ext>
            </a:extLst>
          </a:blip>
          <a:srcRect l="2846" t="14365" r="2846" b="9269"/>
          <a:stretch/>
        </p:blipFill>
        <p:spPr bwMode="auto">
          <a:xfrm>
            <a:off x="179512" y="1989666"/>
            <a:ext cx="5453074" cy="3311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93953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Viele Menschen arbeiten </a:t>
            </a:r>
            <a:r>
              <a:rPr lang="de-DE" dirty="0" smtClean="0"/>
              <a:t/>
            </a:r>
            <a:br>
              <a:rPr lang="de-DE" dirty="0" smtClean="0"/>
            </a:br>
            <a:r>
              <a:rPr lang="de-DE" dirty="0" smtClean="0"/>
              <a:t>auf </a:t>
            </a:r>
            <a:r>
              <a:rPr lang="de-DE" dirty="0"/>
              <a:t>der Deponie. </a:t>
            </a:r>
            <a:br>
              <a:rPr lang="de-DE" dirty="0"/>
            </a:br>
            <a:r>
              <a:rPr lang="de-DE" dirty="0"/>
              <a:t>Sie suchen dort nach Plastik, Metall und </a:t>
            </a:r>
            <a:r>
              <a:rPr lang="de-DE" dirty="0" smtClean="0"/>
              <a:t>Elektroteilen.</a:t>
            </a:r>
            <a:endParaRPr lang="de-DE" dirty="0"/>
          </a:p>
        </p:txBody>
      </p:sp>
      <p:pic>
        <p:nvPicPr>
          <p:cNvPr id="8194" name="Picture 2"/>
          <p:cNvPicPr>
            <a:picLocks noGrp="1" noChangeAspect="1" noChangeArrowheads="1"/>
          </p:cNvPicPr>
          <p:nvPr>
            <p:ph type="pic" idx="1"/>
          </p:nvPr>
        </p:nvPicPr>
        <p:blipFill rotWithShape="1">
          <a:blip r:embed="rId2" cstate="print">
            <a:extLst>
              <a:ext uri="{28A0092B-C50C-407E-A947-70E740481C1C}">
                <a14:useLocalDpi xmlns:a14="http://schemas.microsoft.com/office/drawing/2010/main" val="0"/>
              </a:ext>
            </a:extLst>
          </a:blip>
          <a:srcRect l="2846" t="8914" r="2846" b="7252"/>
          <a:stretch/>
        </p:blipFill>
        <p:spPr bwMode="auto">
          <a:xfrm>
            <a:off x="678522" y="1456268"/>
            <a:ext cx="4903314" cy="3268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56742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nSpc>
                <a:spcPct val="150000"/>
              </a:lnSpc>
              <a:spcAft>
                <a:spcPts val="0"/>
              </a:spcAft>
            </a:pPr>
            <a:r>
              <a:rPr lang="de-DE" sz="2400" dirty="0">
                <a:latin typeface="Century Gothic"/>
                <a:ea typeface="Calibri"/>
                <a:cs typeface="Times New Roman"/>
              </a:rPr>
              <a:t>Das verkaufen die Müllsammler.</a:t>
            </a:r>
            <a:r>
              <a:rPr lang="de-DE" sz="2000" dirty="0">
                <a:latin typeface="Calibri"/>
                <a:ea typeface="Calibri"/>
                <a:cs typeface="Times New Roman"/>
              </a:rPr>
              <a:t/>
            </a:r>
            <a:br>
              <a:rPr lang="de-DE" sz="2000" dirty="0">
                <a:latin typeface="Calibri"/>
                <a:ea typeface="Calibri"/>
                <a:cs typeface="Times New Roman"/>
              </a:rPr>
            </a:br>
            <a:endParaRPr lang="de-DE" dirty="0"/>
          </a:p>
        </p:txBody>
      </p:sp>
      <p:pic>
        <p:nvPicPr>
          <p:cNvPr id="9218" name="Picture 2"/>
          <p:cNvPicPr>
            <a:picLocks noGrp="1" noChangeAspect="1" noChangeArrowheads="1"/>
          </p:cNvPicPr>
          <p:nvPr>
            <p:ph type="pic" idx="1"/>
          </p:nvPr>
        </p:nvPicPr>
        <p:blipFill rotWithShape="1">
          <a:blip r:embed="rId2" cstate="print">
            <a:extLst>
              <a:ext uri="{28A0092B-C50C-407E-A947-70E740481C1C}">
                <a14:useLocalDpi xmlns:a14="http://schemas.microsoft.com/office/drawing/2010/main" val="0"/>
              </a:ext>
            </a:extLst>
          </a:blip>
          <a:srcRect l="2846" r="2846"/>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43602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68144" y="2996952"/>
            <a:ext cx="2743200" cy="1981200"/>
          </a:xfrm>
        </p:spPr>
        <p:txBody>
          <a:bodyPr/>
          <a:lstStyle/>
          <a:p>
            <a:pPr>
              <a:lnSpc>
                <a:spcPct val="150000"/>
              </a:lnSpc>
              <a:spcAft>
                <a:spcPts val="0"/>
              </a:spcAft>
            </a:pPr>
            <a:r>
              <a:rPr lang="de-DE" sz="2400" dirty="0">
                <a:latin typeface="Century Gothic"/>
                <a:ea typeface="Calibri"/>
                <a:cs typeface="Times New Roman"/>
              </a:rPr>
              <a:t>Sie suchen sogar Essensreste im Müll.</a:t>
            </a:r>
            <a:r>
              <a:rPr lang="de-DE" sz="2000" dirty="0">
                <a:latin typeface="Calibri"/>
                <a:ea typeface="Calibri"/>
                <a:cs typeface="Times New Roman"/>
              </a:rPr>
              <a:t/>
            </a:r>
            <a:br>
              <a:rPr lang="de-DE" sz="2000" dirty="0">
                <a:latin typeface="Calibri"/>
                <a:ea typeface="Calibri"/>
                <a:cs typeface="Times New Roman"/>
              </a:rPr>
            </a:br>
            <a:r>
              <a:rPr lang="de-DE" sz="2400" dirty="0">
                <a:latin typeface="Century Gothic"/>
                <a:ea typeface="Calibri"/>
                <a:cs typeface="Times New Roman"/>
              </a:rPr>
              <a:t>Auch dieses Müllessen wird verkauft.</a:t>
            </a:r>
            <a:r>
              <a:rPr lang="de-DE" sz="2000" dirty="0">
                <a:latin typeface="Calibri"/>
                <a:ea typeface="Calibri"/>
                <a:cs typeface="Times New Roman"/>
              </a:rPr>
              <a:t/>
            </a:r>
            <a:br>
              <a:rPr lang="de-DE" sz="2000" dirty="0">
                <a:latin typeface="Calibri"/>
                <a:ea typeface="Calibri"/>
                <a:cs typeface="Times New Roman"/>
              </a:rPr>
            </a:br>
            <a:endParaRPr lang="de-DE" dirty="0"/>
          </a:p>
        </p:txBody>
      </p:sp>
      <p:pic>
        <p:nvPicPr>
          <p:cNvPr id="3074" name="Picture 2"/>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l="2846" r="2846"/>
          <a:stretch>
            <a:fillRect/>
          </a:stretch>
        </p:blipFill>
        <p:spPr bwMode="auto">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04209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724128" y="2492896"/>
            <a:ext cx="2664296" cy="3168352"/>
          </a:xfrm>
        </p:spPr>
        <p:txBody>
          <a:bodyPr/>
          <a:lstStyle/>
          <a:p>
            <a:pPr>
              <a:lnSpc>
                <a:spcPct val="150000"/>
              </a:lnSpc>
              <a:spcAft>
                <a:spcPts val="0"/>
              </a:spcAft>
            </a:pPr>
            <a:r>
              <a:rPr lang="de-DE" sz="2400" dirty="0">
                <a:latin typeface="Century Gothic"/>
                <a:ea typeface="Calibri"/>
                <a:cs typeface="Times New Roman"/>
              </a:rPr>
              <a:t>Das ist die einzige Möglichkeit Geld zu verdienen.</a:t>
            </a:r>
            <a:r>
              <a:rPr lang="de-DE" sz="2000" dirty="0">
                <a:latin typeface="Calibri"/>
                <a:ea typeface="Calibri"/>
                <a:cs typeface="Times New Roman"/>
              </a:rPr>
              <a:t/>
            </a:r>
            <a:br>
              <a:rPr lang="de-DE" sz="2000" dirty="0">
                <a:latin typeface="Calibri"/>
                <a:ea typeface="Calibri"/>
                <a:cs typeface="Times New Roman"/>
              </a:rPr>
            </a:br>
            <a:r>
              <a:rPr lang="de-DE" sz="2400" dirty="0">
                <a:latin typeface="Century Gothic"/>
                <a:ea typeface="Calibri"/>
                <a:cs typeface="Times New Roman"/>
              </a:rPr>
              <a:t>Am Tag verdienen sie 3 bis 4 Euro.</a:t>
            </a:r>
            <a:r>
              <a:rPr lang="de-DE" sz="2000" dirty="0">
                <a:latin typeface="Calibri"/>
                <a:ea typeface="Calibri"/>
                <a:cs typeface="Times New Roman"/>
              </a:rPr>
              <a:t/>
            </a:r>
            <a:br>
              <a:rPr lang="de-DE" sz="2000" dirty="0">
                <a:latin typeface="Calibri"/>
                <a:ea typeface="Calibri"/>
                <a:cs typeface="Times New Roman"/>
              </a:rPr>
            </a:br>
            <a:endParaRPr lang="de-DE" dirty="0"/>
          </a:p>
        </p:txBody>
      </p:sp>
      <p:pic>
        <p:nvPicPr>
          <p:cNvPr id="4098" name="Picture 2"/>
          <p:cNvPicPr>
            <a:picLocks noGrp="1" noChangeAspect="1" noChangeArrowheads="1"/>
          </p:cNvPicPr>
          <p:nvPr>
            <p:ph type="pic" idx="1"/>
          </p:nvPr>
        </p:nvPicPr>
        <p:blipFill rotWithShape="1">
          <a:blip r:embed="rId2" cstate="print">
            <a:extLst>
              <a:ext uri="{28A0092B-C50C-407E-A947-70E740481C1C}">
                <a14:useLocalDpi xmlns:a14="http://schemas.microsoft.com/office/drawing/2010/main" val="0"/>
              </a:ext>
            </a:extLst>
          </a:blip>
          <a:srcRect l="12863" t="-482" r="6820" b="482"/>
          <a:stretch/>
        </p:blipFill>
        <p:spPr bwMode="auto">
          <a:xfrm rot="5400000">
            <a:off x="365595" y="1333890"/>
            <a:ext cx="5251914" cy="49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10882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48264" y="1066800"/>
            <a:ext cx="1872208" cy="4810472"/>
          </a:xfrm>
        </p:spPr>
        <p:txBody>
          <a:bodyPr/>
          <a:lstStyle/>
          <a:p>
            <a:pPr>
              <a:lnSpc>
                <a:spcPct val="150000"/>
              </a:lnSpc>
              <a:spcAft>
                <a:spcPts val="0"/>
              </a:spcAft>
            </a:pPr>
            <a:r>
              <a:rPr lang="de-DE" sz="2400" dirty="0">
                <a:latin typeface="Century Gothic"/>
                <a:ea typeface="Calibri"/>
                <a:cs typeface="Times New Roman"/>
              </a:rPr>
              <a:t>2000 Menschen arbeiten auf dem Müllberg.</a:t>
            </a:r>
            <a:r>
              <a:rPr lang="de-DE" sz="2000" dirty="0">
                <a:latin typeface="Calibri"/>
                <a:ea typeface="Calibri"/>
                <a:cs typeface="Times New Roman"/>
              </a:rPr>
              <a:t/>
            </a:r>
            <a:br>
              <a:rPr lang="de-DE" sz="2000" dirty="0">
                <a:latin typeface="Calibri"/>
                <a:ea typeface="Calibri"/>
                <a:cs typeface="Times New Roman"/>
              </a:rPr>
            </a:br>
            <a:r>
              <a:rPr lang="de-DE" sz="2400" dirty="0">
                <a:latin typeface="Century Gothic"/>
                <a:ea typeface="Calibri"/>
                <a:cs typeface="Times New Roman"/>
              </a:rPr>
              <a:t>Ernesto </a:t>
            </a:r>
            <a:r>
              <a:rPr lang="de-DE" sz="2400" dirty="0" err="1">
                <a:latin typeface="Century Gothic"/>
                <a:ea typeface="Calibri"/>
                <a:cs typeface="Times New Roman"/>
              </a:rPr>
              <a:t>Laudit</a:t>
            </a:r>
            <a:r>
              <a:rPr lang="de-DE" sz="2400" dirty="0">
                <a:latin typeface="Century Gothic"/>
                <a:ea typeface="Calibri"/>
                <a:cs typeface="Times New Roman"/>
              </a:rPr>
              <a:t> arbeitet dort.</a:t>
            </a:r>
            <a:r>
              <a:rPr lang="de-DE" sz="2000" dirty="0">
                <a:latin typeface="Calibri"/>
                <a:ea typeface="Calibri"/>
                <a:cs typeface="Times New Roman"/>
              </a:rPr>
              <a:t/>
            </a:r>
            <a:br>
              <a:rPr lang="de-DE" sz="2000" dirty="0">
                <a:latin typeface="Calibri"/>
                <a:ea typeface="Calibri"/>
                <a:cs typeface="Times New Roman"/>
              </a:rPr>
            </a:br>
            <a:endParaRPr lang="de-DE" dirty="0"/>
          </a:p>
        </p:txBody>
      </p:sp>
      <p:pic>
        <p:nvPicPr>
          <p:cNvPr id="12290" name="Picture 2"/>
          <p:cNvPicPr>
            <a:picLocks noGrp="1" noChangeAspect="1" noChangeArrowheads="1"/>
          </p:cNvPicPr>
          <p:nvPr>
            <p:ph type="pic" idx="1"/>
          </p:nvPr>
        </p:nvPicPr>
        <p:blipFill rotWithShape="1">
          <a:blip r:embed="rId2" cstate="print">
            <a:extLst>
              <a:ext uri="{28A0092B-C50C-407E-A947-70E740481C1C}">
                <a14:useLocalDpi xmlns:a14="http://schemas.microsoft.com/office/drawing/2010/main" val="0"/>
              </a:ext>
            </a:extLst>
          </a:blip>
          <a:srcRect l="14555" t="28028" r="23354" b="22300"/>
          <a:stretch/>
        </p:blipFill>
        <p:spPr bwMode="auto">
          <a:xfrm>
            <a:off x="107504" y="1484784"/>
            <a:ext cx="6768752" cy="4061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15074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yad">
  <a:themeElements>
    <a:clrScheme name="Nyad">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Nyad">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Nyad">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0</TotalTime>
  <Words>124</Words>
  <Application>Microsoft Office PowerPoint</Application>
  <PresentationFormat>Bildschirmpräsentation (4:3)</PresentationFormat>
  <Paragraphs>19</Paragraphs>
  <Slides>15</Slides>
  <Notes>0</Notes>
  <HiddenSlides>0</HiddenSlides>
  <MMClips>0</MMClips>
  <ScaleCrop>false</ScaleCrop>
  <HeadingPairs>
    <vt:vector size="4" baseType="variant">
      <vt:variant>
        <vt:lpstr>Design</vt:lpstr>
      </vt:variant>
      <vt:variant>
        <vt:i4>1</vt:i4>
      </vt:variant>
      <vt:variant>
        <vt:lpstr>Folientitel</vt:lpstr>
      </vt:variant>
      <vt:variant>
        <vt:i4>15</vt:i4>
      </vt:variant>
    </vt:vector>
  </HeadingPairs>
  <TitlesOfParts>
    <vt:vector size="16" baseType="lpstr">
      <vt:lpstr>Nyad</vt:lpstr>
      <vt:lpstr>Müllsammler</vt:lpstr>
      <vt:lpstr>Sie leben auf den Philippinen  in der Nähe von Manila in Payatas.  Dort sind viele Menschen arbeitslos. </vt:lpstr>
      <vt:lpstr>Es gibt eine riesige Mülldeponie.  Dort ist  der Müll  von 3 Millionen Menschen. </vt:lpstr>
      <vt:lpstr>500 Lastwagen bringen  von morgens 4 Uhr bis abends 6 Uhr den Müll. </vt:lpstr>
      <vt:lpstr>Viele Menschen arbeiten  auf der Deponie.  Sie suchen dort nach Plastik, Metall und Elektroteilen.</vt:lpstr>
      <vt:lpstr>Das verkaufen die Müllsammler. </vt:lpstr>
      <vt:lpstr>Sie suchen sogar Essensreste im Müll. Auch dieses Müllessen wird verkauft. </vt:lpstr>
      <vt:lpstr>Das ist die einzige Möglichkeit Geld zu verdienen. Am Tag verdienen sie 3 bis 4 Euro. </vt:lpstr>
      <vt:lpstr>2000 Menschen arbeiten auf dem Müllberg. Ernesto Laudit arbeitet dort. </vt:lpstr>
      <vt:lpstr>Er lebt mit seiner Familie, 9 Leute,  in einem Haus aus altem Blech, Plastikplanen und Tüchern. </vt:lpstr>
      <vt:lpstr>Ein Pater kommt seit 20 Jahren auf den Müllberg. Er hat dafür gesorgt, dass die Kinder  in die Schule können und unter 14 Jahren nicht mehr auf dem Müllberg  arbeiten müssen. </vt:lpstr>
      <vt:lpstr>Und er hat Duschen gebaut. Jetzt können sich die Menschen nach der Arbeit auf dem Müllberg waschen. </vt:lpstr>
      <vt:lpstr>Und er hat erreicht,  dass der Müllberg mit Maschinen aus Deutschland immer fest gestampft wird. Früher gab es oft Unglücke. Eine Mülllawine hatte viele Menschen unter sich begraben. 265 Tote wurden unter dem Müll gefunden und viele Menschen blieben vermisst.    </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Annette Zimmermann</dc:creator>
  <cp:lastModifiedBy>Annette Zimmermann</cp:lastModifiedBy>
  <cp:revision>7</cp:revision>
  <dcterms:created xsi:type="dcterms:W3CDTF">2021-07-08T14:33:12Z</dcterms:created>
  <dcterms:modified xsi:type="dcterms:W3CDTF">2021-07-22T15:37:43Z</dcterms:modified>
</cp:coreProperties>
</file>