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  <p:sldId id="270" r:id="rId14"/>
    <p:sldId id="268" r:id="rId15"/>
    <p:sldId id="271" r:id="rId16"/>
    <p:sldId id="269" r:id="rId17"/>
    <p:sldId id="272" r:id="rId18"/>
    <p:sldId id="273" r:id="rId19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94218-3C9A-4B26-82AF-84193CA32CA9}" type="datetimeFigureOut">
              <a:rPr lang="de-DE" smtClean="0"/>
              <a:t>11.04.2019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B495E-A0B2-4E69-BE53-F0757952B8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6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189EC-9B72-415E-AE29-05420E1A1FB2}" type="datetime1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0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08C16-9D0D-4EC7-8FE8-FB5F22C5C23D}" type="datetime1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97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1426-2AA8-479C-BB8B-F7CD926AFC4A}" type="datetime1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61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1B36-368C-417D-A519-62CF86D174AE}" type="datetime1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88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AB17B-C43E-4222-9FBA-225F19AF9AE3}" type="datetime1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15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80C3-936A-4E5B-ACEE-A8A2971F02B6}" type="datetime1">
              <a:rPr lang="de-DE" smtClean="0"/>
              <a:t>11.04.2019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7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7D5C-95D3-4A98-86EF-1F224F77F660}" type="datetime1">
              <a:rPr lang="de-DE" smtClean="0"/>
              <a:t>11.04.2019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4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76D2-02C8-4C57-8F3C-8E3FDC04492A}" type="datetime1">
              <a:rPr lang="de-DE" smtClean="0"/>
              <a:t>11.04.2019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25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87B1-A3EC-46CB-9075-48FF16139BEC}" type="datetime1">
              <a:rPr lang="de-DE" smtClean="0"/>
              <a:t>11.04.2019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6F72-9272-4B70-8A5B-36C5C4213847}" type="datetime1">
              <a:rPr lang="de-DE" smtClean="0"/>
              <a:t>11.04.2019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78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69B0-634C-43D2-AE56-E5662D435235}" type="datetime1">
              <a:rPr lang="de-DE" smtClean="0"/>
              <a:t>11.04.2019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77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CB2C-A2DA-4AB4-8AFE-D63E564EC133}" type="datetime1">
              <a:rPr lang="de-DE" smtClean="0"/>
              <a:t>11.04.2019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www.reli-ordner.de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9706-BB53-42B2-86D8-D1FE0B8847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43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1440159"/>
          </a:xfrm>
        </p:spPr>
        <p:txBody>
          <a:bodyPr/>
          <a:lstStyle/>
          <a:p>
            <a:r>
              <a:rPr lang="de-DE" dirty="0" smtClean="0"/>
              <a:t>Quiz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2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5. Zwischen Hawaii und Kalifornien ist eine große Müllhalde im Meer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Sie ist so groß wie</a:t>
            </a:r>
          </a:p>
          <a:p>
            <a:endParaRPr lang="de-DE" dirty="0" smtClean="0"/>
          </a:p>
          <a:p>
            <a:r>
              <a:rPr lang="de-DE" dirty="0" smtClean="0"/>
              <a:t>2 mal</a:t>
            </a:r>
          </a:p>
          <a:p>
            <a:endParaRPr lang="de-DE" dirty="0" smtClean="0"/>
          </a:p>
          <a:p>
            <a:r>
              <a:rPr lang="de-DE" dirty="0" smtClean="0"/>
              <a:t>4 mal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579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72" y="4379774"/>
            <a:ext cx="987748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5" y="321297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35" y="5589240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88" y="5661248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39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589240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416748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1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5. Zwischen Hawaii und Kalifornien ist eine große Müllhalde im Meer</a:t>
            </a:r>
          </a:p>
          <a:p>
            <a:r>
              <a:rPr lang="de-DE" dirty="0" smtClean="0"/>
              <a:t>Sie ist so groß wie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4 mal</a:t>
            </a:r>
            <a:endParaRPr lang="de-DE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18" y="4797152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07138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07138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311" y="4869160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6. Aus welchem Gemüse lässt sich Bio-Plastik herstellen?</a:t>
            </a:r>
          </a:p>
          <a:p>
            <a:endParaRPr lang="de-DE" dirty="0" smtClean="0"/>
          </a:p>
          <a:p>
            <a:r>
              <a:rPr lang="de-DE" dirty="0" smtClean="0"/>
              <a:t>aus Paprika und Tomaten</a:t>
            </a:r>
          </a:p>
          <a:p>
            <a:endParaRPr lang="de-DE" dirty="0" smtClean="0"/>
          </a:p>
          <a:p>
            <a:r>
              <a:rPr lang="de-DE" dirty="0" smtClean="0"/>
              <a:t>aus Blumenkohl und Spargel</a:t>
            </a:r>
          </a:p>
          <a:p>
            <a:endParaRPr lang="de-DE" dirty="0" smtClean="0"/>
          </a:p>
          <a:p>
            <a:r>
              <a:rPr lang="de-DE" dirty="0" smtClean="0"/>
              <a:t>aus Mais und Kartoffeln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47478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29484"/>
            <a:ext cx="1595091" cy="159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8880"/>
            <a:ext cx="1779836" cy="177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 smtClean="0"/>
              <a:t>6.  Aus welchem Gemüse lässt sich Bio-Plastik herstellen?</a:t>
            </a:r>
          </a:p>
          <a:p>
            <a:r>
              <a:rPr lang="de-DE" dirty="0" smtClean="0"/>
              <a:t>aus Paprika und Tomaten</a:t>
            </a:r>
          </a:p>
          <a:p>
            <a:r>
              <a:rPr lang="de-DE" dirty="0" smtClean="0"/>
              <a:t>aus Blumenkohl und Spargel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aus Mais und Kartoffeln</a:t>
            </a:r>
          </a:p>
          <a:p>
            <a:endParaRPr lang="de-DE" dirty="0" smtClean="0"/>
          </a:p>
          <a:p>
            <a:r>
              <a:rPr lang="de-DE" dirty="0" smtClean="0"/>
              <a:t>Tatsächlich kann aus Mais und Kartoffeln Bio-Plastik produziert werden! Bio-Plastik hat gegenüber industriell hergestelltem Plastik einen großen Vorteil: Aus Pflanzen gemachtes Plastik setzt nach seinem Gebrauch nur so viel CO2 frei, wie die Pflanze aus der Atmosphäre entnommen hat. Das Bio-Plastik ist viel umweltfreundlicher!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09525"/>
            <a:ext cx="1139460" cy="113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8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7.Wie viele Tonnen Plastik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werden jedes Jahr produziert?</a:t>
            </a:r>
          </a:p>
          <a:p>
            <a:pPr marL="0" indent="0">
              <a:spcAft>
                <a:spcPts val="0"/>
              </a:spcAft>
              <a:buNone/>
            </a:pPr>
            <a:endParaRPr lang="de-DE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fast 100 Millionen Tonnen</a:t>
            </a:r>
          </a:p>
          <a:p>
            <a:pPr>
              <a:spcAft>
                <a:spcPts val="0"/>
              </a:spcAft>
            </a:pPr>
            <a:endParaRPr lang="de-DE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fast 300 Millionen Tonnen</a:t>
            </a:r>
          </a:p>
          <a:p>
            <a:pPr>
              <a:spcAft>
                <a:spcPts val="0"/>
              </a:spcAft>
            </a:pPr>
            <a:endParaRPr lang="de-DE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fast 500 Millionen Tonnen</a:t>
            </a:r>
            <a:endParaRPr lang="de-DE" sz="2400" dirty="0">
              <a:ea typeface="Calibri"/>
              <a:cs typeface="Times New Roman"/>
            </a:endParaRPr>
          </a:p>
          <a:p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2119511" cy="211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97" y="116632"/>
            <a:ext cx="147478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71" y="5085184"/>
            <a:ext cx="13477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 rechteckige Legende 3"/>
          <p:cNvSpPr/>
          <p:nvPr/>
        </p:nvSpPr>
        <p:spPr>
          <a:xfrm rot="21353688">
            <a:off x="6157894" y="5471136"/>
            <a:ext cx="861320" cy="658972"/>
          </a:xfrm>
          <a:prstGeom prst="wedgeRoundRectCallout">
            <a:avLst>
              <a:gd name="adj1" fmla="val 123990"/>
              <a:gd name="adj2" fmla="val 44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Ich wiege 100 Tonnen</a:t>
            </a:r>
            <a:endParaRPr lang="de-DE" sz="12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7.Wie viele Tonnen Plastik werden jedes Jahr produziert?</a:t>
            </a:r>
            <a:endParaRPr lang="de-DE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fast 100 Millionen Tonnen</a:t>
            </a:r>
            <a:endParaRPr lang="de-DE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b="1" dirty="0" smtClean="0">
                <a:solidFill>
                  <a:srgbClr val="FF0000"/>
                </a:solidFill>
                <a:effectLst/>
                <a:latin typeface="Century Gothic"/>
                <a:ea typeface="Calibri"/>
                <a:cs typeface="Times New Roman"/>
              </a:rPr>
              <a:t>fast 300 Millionen Tonnen</a:t>
            </a:r>
            <a:endParaRPr lang="de-DE" sz="2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fast 500 Millionen Tonnen</a:t>
            </a:r>
            <a:endParaRPr lang="de-DE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de-DE" sz="2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Jedes Jahr werden auf der ganzen Welt ungefähr 300 Millionen Tonnen Plastik hergestellt. </a:t>
            </a:r>
            <a:endParaRPr lang="de-DE" dirty="0">
              <a:latin typeface="Century Gothic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Century Gothic"/>
                <a:ea typeface="Calibri"/>
                <a:cs typeface="Times New Roman"/>
              </a:rPr>
              <a:t>In den 1950er Jahren waren es noch knapp 1,5 Millionen Tonnen Plastik pro Jahr.</a:t>
            </a:r>
            <a:endParaRPr lang="de-DE" sz="2400" dirty="0">
              <a:ea typeface="Calibri"/>
              <a:cs typeface="Times New Roman"/>
            </a:endParaRPr>
          </a:p>
          <a:p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62211"/>
            <a:ext cx="21209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51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8.  Soll man Plastik-Abfall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recyceln</a:t>
            </a:r>
          </a:p>
          <a:p>
            <a:endParaRPr lang="de-DE" dirty="0" smtClean="0"/>
          </a:p>
          <a:p>
            <a:r>
              <a:rPr lang="de-DE" dirty="0" smtClean="0"/>
              <a:t>auf den Kompost tun</a:t>
            </a:r>
          </a:p>
          <a:p>
            <a:endParaRPr lang="de-DE" dirty="0" smtClean="0"/>
          </a:p>
          <a:p>
            <a:r>
              <a:rPr lang="de-DE" dirty="0" smtClean="0"/>
              <a:t>oder verbrennen?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7952"/>
            <a:ext cx="967383" cy="96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147478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99" y="1052736"/>
            <a:ext cx="217011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775" y="2996952"/>
            <a:ext cx="1597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84156"/>
            <a:ext cx="26273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0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620688"/>
            <a:ext cx="8568952" cy="593752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dirty="0" smtClean="0"/>
              <a:t>8. </a:t>
            </a:r>
            <a:r>
              <a:rPr lang="de-DE" dirty="0" smtClean="0">
                <a:solidFill>
                  <a:prstClr val="black"/>
                </a:solidFill>
              </a:rPr>
              <a:t>Soll </a:t>
            </a:r>
            <a:r>
              <a:rPr lang="de-DE" dirty="0">
                <a:solidFill>
                  <a:prstClr val="black"/>
                </a:solidFill>
              </a:rPr>
              <a:t>man Plastik-Abfall</a:t>
            </a:r>
          </a:p>
          <a:p>
            <a:pPr marL="0" lvl="0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recyceln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auf den Kompost tun</a:t>
            </a:r>
          </a:p>
          <a:p>
            <a:pPr lvl="0"/>
            <a:endParaRPr lang="de-DE" dirty="0">
              <a:solidFill>
                <a:prstClr val="black"/>
              </a:solidFill>
            </a:endParaRPr>
          </a:p>
          <a:p>
            <a:pPr lvl="0"/>
            <a:r>
              <a:rPr lang="de-DE" dirty="0">
                <a:solidFill>
                  <a:prstClr val="black"/>
                </a:solidFill>
              </a:rPr>
              <a:t>oder verbrennen?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Plastik gehört nicht in den normalen Hausmüll und schon gar nicht auf den Kompost. Am besten kommt Plastik im gelben Sack.</a:t>
            </a:r>
          </a:p>
          <a:p>
            <a:pPr marL="0" indent="0">
              <a:buNone/>
            </a:pPr>
            <a:r>
              <a:rPr lang="de-DE" dirty="0" smtClean="0"/>
              <a:t>Recycling = neues Plastik wird aus alten Plastik gemacht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52" y="620688"/>
            <a:ext cx="2168070" cy="17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90" y="2492896"/>
            <a:ext cx="2627784" cy="17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6" t="-666" r="13419" b="666"/>
          <a:stretch/>
        </p:blipFill>
        <p:spPr bwMode="auto">
          <a:xfrm>
            <a:off x="7452320" y="620688"/>
            <a:ext cx="15958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8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Piktogramme: © </a:t>
            </a:r>
            <a:r>
              <a:rPr lang="de-DE" dirty="0" err="1" smtClean="0"/>
              <a:t>Picto</a:t>
            </a:r>
            <a:r>
              <a:rPr lang="de-DE" dirty="0" smtClean="0"/>
              <a:t> </a:t>
            </a:r>
            <a:r>
              <a:rPr lang="de-DE" dirty="0" err="1" smtClean="0"/>
              <a:t>Selector</a:t>
            </a:r>
            <a:endParaRPr lang="de-DE" dirty="0" smtClean="0"/>
          </a:p>
          <a:p>
            <a:r>
              <a:rPr lang="de-DE" dirty="0" smtClean="0"/>
              <a:t>Fotos: gemeinfrei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 smtClean="0"/>
              <a:t>1. Wie viele </a:t>
            </a:r>
            <a:r>
              <a:rPr lang="de-DE" b="1" dirty="0" smtClean="0"/>
              <a:t>Plastiktüten</a:t>
            </a:r>
            <a:r>
              <a:rPr lang="de-DE" dirty="0" smtClean="0"/>
              <a:t> werden </a:t>
            </a:r>
          </a:p>
          <a:p>
            <a:pPr marL="0" indent="0">
              <a:buNone/>
            </a:pPr>
            <a:r>
              <a:rPr lang="de-DE" dirty="0" smtClean="0"/>
              <a:t>in einem Jahr</a:t>
            </a:r>
          </a:p>
          <a:p>
            <a:pPr marL="0" indent="0">
              <a:buNone/>
            </a:pPr>
            <a:r>
              <a:rPr lang="de-DE" dirty="0" smtClean="0"/>
              <a:t>auf der ganzen Welt verbraucht?</a:t>
            </a:r>
          </a:p>
          <a:p>
            <a:endParaRPr lang="de-DE" dirty="0" smtClean="0"/>
          </a:p>
          <a:p>
            <a:r>
              <a:rPr lang="de-DE" dirty="0" smtClean="0"/>
              <a:t>bis zu zehn Millionen </a:t>
            </a:r>
            <a:r>
              <a:rPr lang="de-DE" dirty="0" smtClean="0"/>
              <a:t>Tüten</a:t>
            </a:r>
          </a:p>
          <a:p>
            <a:pPr marL="0" indent="0">
              <a:buNone/>
            </a:pPr>
            <a:r>
              <a:rPr lang="de-DE" dirty="0" smtClean="0"/>
              <a:t>	        1.000.000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rund eine Milliarde Tüten</a:t>
            </a:r>
          </a:p>
          <a:p>
            <a:pPr marL="0" indent="0">
              <a:buNone/>
            </a:pPr>
            <a:r>
              <a:rPr lang="de-DE" smtClean="0"/>
              <a:t>	1.000.000.000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etwa eine Billion </a:t>
            </a:r>
            <a:r>
              <a:rPr lang="de-DE" dirty="0" smtClean="0"/>
              <a:t>Tüten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1.000.000.000.000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 r="12003" b="17031"/>
          <a:stretch/>
        </p:blipFill>
        <p:spPr bwMode="auto">
          <a:xfrm>
            <a:off x="6578042" y="0"/>
            <a:ext cx="2199735" cy="26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8940"/>
            <a:ext cx="1707828" cy="17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96" y="2996952"/>
            <a:ext cx="1491804" cy="14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"/>
            <a:ext cx="1472039" cy="14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9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 smtClean="0"/>
              <a:t>1. Wie viele Plastiktüten werden in einem Jahr</a:t>
            </a:r>
          </a:p>
          <a:p>
            <a:pPr marL="0" indent="0">
              <a:buNone/>
            </a:pPr>
            <a:r>
              <a:rPr lang="de-DE" dirty="0" smtClean="0"/>
              <a:t>auf der ganzen Welt verbraucht?</a:t>
            </a:r>
          </a:p>
          <a:p>
            <a:endParaRPr lang="de-DE" dirty="0" smtClean="0"/>
          </a:p>
          <a:p>
            <a:r>
              <a:rPr lang="de-DE" dirty="0" smtClean="0"/>
              <a:t>bis zu zehn Millionen Tüten</a:t>
            </a:r>
          </a:p>
          <a:p>
            <a:endParaRPr lang="de-DE" dirty="0" smtClean="0"/>
          </a:p>
          <a:p>
            <a:r>
              <a:rPr lang="de-DE" dirty="0" smtClean="0"/>
              <a:t>rund eine Milliarde Tüten</a:t>
            </a:r>
          </a:p>
          <a:p>
            <a:endParaRPr lang="de-DE" dirty="0" smtClean="0"/>
          </a:p>
          <a:p>
            <a:r>
              <a:rPr lang="de-DE" dirty="0" smtClean="0"/>
              <a:t>etwa eine Billion Tüten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Weltweit werden jedes Jahr circa eine Billion Plastiktüten </a:t>
            </a:r>
          </a:p>
          <a:p>
            <a:r>
              <a:rPr lang="de-DE" dirty="0" smtClean="0"/>
              <a:t>von uns Menschen verbraucht – </a:t>
            </a:r>
          </a:p>
          <a:p>
            <a:r>
              <a:rPr lang="de-DE" dirty="0" smtClean="0"/>
              <a:t>das sind tausend Milliarden Tüten. </a:t>
            </a:r>
          </a:p>
          <a:p>
            <a:r>
              <a:rPr lang="de-DE" dirty="0" smtClean="0"/>
              <a:t>In einer Minute macht das fast zwei Millionen Tüten!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 r="12003" b="17031"/>
          <a:stretch/>
        </p:blipFill>
        <p:spPr bwMode="auto">
          <a:xfrm>
            <a:off x="6578042" y="0"/>
            <a:ext cx="2199735" cy="26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88940"/>
            <a:ext cx="1707828" cy="17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196" y="2996952"/>
            <a:ext cx="1491804" cy="14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4" y="24653"/>
            <a:ext cx="3162306" cy="21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2. Das bis heute hergestellte Plastik würde reichen, </a:t>
            </a:r>
          </a:p>
          <a:p>
            <a:pPr marL="0" indent="0">
              <a:buNone/>
            </a:pPr>
            <a:r>
              <a:rPr lang="de-DE" dirty="0" smtClean="0"/>
              <a:t>um unseren Planeten...</a:t>
            </a:r>
          </a:p>
          <a:p>
            <a:r>
              <a:rPr lang="de-DE" dirty="0" smtClean="0"/>
              <a:t>… einmal in Folie einzuwickeln.</a:t>
            </a:r>
          </a:p>
          <a:p>
            <a:endParaRPr lang="de-DE" dirty="0" smtClean="0"/>
          </a:p>
          <a:p>
            <a:r>
              <a:rPr lang="de-DE" dirty="0" smtClean="0"/>
              <a:t>… 6 X in Folie einzuwickeln.</a:t>
            </a:r>
          </a:p>
          <a:p>
            <a:endParaRPr lang="de-DE" dirty="0" smtClean="0"/>
          </a:p>
          <a:p>
            <a:r>
              <a:rPr lang="de-DE" dirty="0" smtClean="0"/>
              <a:t>… 10 x in Folie einzuwickeln.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47216"/>
            <a:ext cx="1707828" cy="17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"/>
            <a:ext cx="1472039" cy="14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4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4" y="24653"/>
            <a:ext cx="3162306" cy="21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2. Das bis heute hergestellte Plastik würde reichen, </a:t>
            </a:r>
          </a:p>
          <a:p>
            <a:pPr marL="0" indent="0">
              <a:buNone/>
            </a:pPr>
            <a:r>
              <a:rPr lang="de-DE" dirty="0" smtClean="0"/>
              <a:t>um unseren Planeten...</a:t>
            </a:r>
          </a:p>
          <a:p>
            <a:r>
              <a:rPr lang="de-DE" dirty="0" smtClean="0"/>
              <a:t>… einmal in Folie einzuwickeln.</a:t>
            </a:r>
          </a:p>
          <a:p>
            <a:endParaRPr lang="de-DE" dirty="0" smtClean="0"/>
          </a:p>
          <a:p>
            <a:r>
              <a:rPr lang="de-DE" dirty="0" smtClean="0"/>
              <a:t>… sechsmal in Folie einzuwickeln.</a:t>
            </a:r>
          </a:p>
          <a:p>
            <a:endParaRPr lang="de-DE" dirty="0" smtClean="0"/>
          </a:p>
          <a:p>
            <a:r>
              <a:rPr lang="de-DE" dirty="0" smtClean="0"/>
              <a:t>… zehnmal in Folie einzuwickeln.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5900" dirty="0" smtClean="0"/>
              <a:t>... sechsmal in Folie einzuwickeln.</a:t>
            </a:r>
          </a:p>
          <a:p>
            <a:endParaRPr lang="de-DE" sz="5900" dirty="0" smtClean="0"/>
          </a:p>
          <a:p>
            <a:r>
              <a:rPr lang="de-DE" sz="5900" dirty="0" smtClean="0"/>
              <a:t>Das bisher weltweit hergestellte Plastik würde tatsächlich reichen, um die gesamte Erde sechsmal in Plastikfolie einzuwickeln.</a:t>
            </a:r>
          </a:p>
          <a:p>
            <a:pPr marL="0" indent="0">
              <a:buNone/>
            </a:pPr>
            <a:r>
              <a:rPr lang="de-DE" sz="5900" dirty="0" smtClean="0"/>
              <a:t> </a:t>
            </a:r>
          </a:p>
          <a:p>
            <a:endParaRPr lang="de-DE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76872"/>
            <a:ext cx="1707828" cy="170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2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3. Wie lange hält sich eine Plastikflasche </a:t>
            </a:r>
          </a:p>
          <a:p>
            <a:pPr marL="0" indent="0">
              <a:buNone/>
            </a:pPr>
            <a:r>
              <a:rPr lang="de-DE" dirty="0" smtClean="0"/>
              <a:t>in der Natur?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einen Monat</a:t>
            </a:r>
          </a:p>
          <a:p>
            <a:endParaRPr lang="de-DE" dirty="0" smtClean="0"/>
          </a:p>
          <a:p>
            <a:r>
              <a:rPr lang="de-DE" dirty="0" smtClean="0"/>
              <a:t>80 Jahre</a:t>
            </a:r>
          </a:p>
          <a:p>
            <a:endParaRPr lang="de-DE" dirty="0" smtClean="0"/>
          </a:p>
          <a:p>
            <a:r>
              <a:rPr lang="de-DE" dirty="0" smtClean="0"/>
              <a:t>450 Jahre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923"/>
            <a:ext cx="1472039" cy="147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1691679" cy="16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22453" r="13962" b="4842"/>
          <a:stretch/>
        </p:blipFill>
        <p:spPr bwMode="auto">
          <a:xfrm>
            <a:off x="6372200" y="3564509"/>
            <a:ext cx="2444046" cy="18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 smtClean="0"/>
              <a:t>3. Wie lange hält sich eine Plastikflasche in der Natur?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einen Monat</a:t>
            </a:r>
          </a:p>
          <a:p>
            <a:endParaRPr lang="de-DE" dirty="0" smtClean="0"/>
          </a:p>
          <a:p>
            <a:r>
              <a:rPr lang="de-DE" dirty="0" smtClean="0"/>
              <a:t>80 Jahre</a:t>
            </a:r>
          </a:p>
          <a:p>
            <a:endParaRPr lang="de-DE" dirty="0" smtClean="0"/>
          </a:p>
          <a:p>
            <a:r>
              <a:rPr lang="de-DE" dirty="0" smtClean="0"/>
              <a:t>450 Jahre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Plastik verrottet nur sehr langsam. </a:t>
            </a:r>
          </a:p>
          <a:p>
            <a:pPr marL="0" indent="0">
              <a:buNone/>
            </a:pPr>
            <a:r>
              <a:rPr lang="de-DE" dirty="0" smtClean="0"/>
              <a:t>Eine Plastikflasche braucht zum Beispiel </a:t>
            </a:r>
          </a:p>
          <a:p>
            <a:pPr marL="0" indent="0">
              <a:buNone/>
            </a:pPr>
            <a:r>
              <a:rPr lang="de-DE" dirty="0" smtClean="0"/>
              <a:t>tatsächlich </a:t>
            </a:r>
            <a:r>
              <a:rPr lang="de-DE" b="1" dirty="0" smtClean="0">
                <a:solidFill>
                  <a:srgbClr val="FF0000"/>
                </a:solidFill>
              </a:rPr>
              <a:t>450 Jahre</a:t>
            </a:r>
            <a:r>
              <a:rPr lang="de-DE" dirty="0" smtClean="0"/>
              <a:t> bis sie verrottet ist.</a:t>
            </a:r>
          </a:p>
          <a:p>
            <a:pPr marL="0" indent="0">
              <a:buNone/>
            </a:pPr>
            <a:r>
              <a:rPr lang="de-DE" dirty="0" smtClean="0"/>
              <a:t> 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1691679" cy="169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4" t="22453" r="13962" b="4842"/>
          <a:stretch/>
        </p:blipFill>
        <p:spPr bwMode="auto">
          <a:xfrm>
            <a:off x="6300192" y="1624546"/>
            <a:ext cx="2444046" cy="184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1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 smtClean="0"/>
              <a:t>4. Plastik ersetzt mittlerweile oft auch das Papier. </a:t>
            </a:r>
          </a:p>
          <a:p>
            <a:pPr marL="0" indent="0">
              <a:buNone/>
            </a:pPr>
            <a:r>
              <a:rPr lang="de-DE" dirty="0" smtClean="0"/>
              <a:t>So auch bei…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Klopapier</a:t>
            </a:r>
          </a:p>
          <a:p>
            <a:endParaRPr lang="de-DE" dirty="0" smtClean="0"/>
          </a:p>
          <a:p>
            <a:r>
              <a:rPr lang="de-DE" dirty="0" smtClean="0"/>
              <a:t>Geldscheinen</a:t>
            </a:r>
          </a:p>
          <a:p>
            <a:endParaRPr lang="de-DE" dirty="0" smtClean="0"/>
          </a:p>
          <a:p>
            <a:r>
              <a:rPr lang="de-DE" dirty="0" smtClean="0"/>
              <a:t>Zeitungen</a:t>
            </a:r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1474787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1900" y="2846569"/>
            <a:ext cx="922107" cy="92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1203772" cy="12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1131764" cy="11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4. Plastik ersetzt mittlerweile oft auch das Papier.</a:t>
            </a:r>
          </a:p>
          <a:p>
            <a:pPr marL="0" indent="0">
              <a:buNone/>
            </a:pP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/>
              <a:t>So auch bei…</a:t>
            </a:r>
          </a:p>
          <a:p>
            <a:r>
              <a:rPr lang="de-DE" dirty="0" smtClean="0"/>
              <a:t>Klopapier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Geldscheinen</a:t>
            </a:r>
          </a:p>
          <a:p>
            <a:r>
              <a:rPr lang="de-DE" dirty="0" smtClean="0"/>
              <a:t>Zeitungen</a:t>
            </a:r>
          </a:p>
          <a:p>
            <a:endParaRPr lang="de-DE" dirty="0" smtClean="0"/>
          </a:p>
          <a:p>
            <a:r>
              <a:rPr lang="de-DE" dirty="0" smtClean="0"/>
              <a:t>Klopapier und Zeitungen gibt es zwar noch nicht aus Plastik - Geld aber schon. In aller Welt werden Geldscheine aus Plastik gibt es, zum Beispiel in Kanada oder auf Jamaica.</a:t>
            </a: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987748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04220"/>
            <a:ext cx="1221084" cy="12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www.reli-ordner.de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54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Bildschirmpräsentation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Larissa</vt:lpstr>
      <vt:lpstr>Quiz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Annette Zimmermann</dc:creator>
  <cp:lastModifiedBy>Annette Zimmermann</cp:lastModifiedBy>
  <cp:revision>15</cp:revision>
  <cp:lastPrinted>2019-04-10T19:03:15Z</cp:lastPrinted>
  <dcterms:created xsi:type="dcterms:W3CDTF">2019-04-10T16:14:51Z</dcterms:created>
  <dcterms:modified xsi:type="dcterms:W3CDTF">2019-04-11T15:59:50Z</dcterms:modified>
</cp:coreProperties>
</file>