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2"/>
  </p:notesMasterIdLst>
  <p:sldIdLst>
    <p:sldId id="256" r:id="rId3"/>
    <p:sldId id="313" r:id="rId4"/>
    <p:sldId id="349" r:id="rId5"/>
    <p:sldId id="350" r:id="rId6"/>
    <p:sldId id="351" r:id="rId7"/>
    <p:sldId id="352" r:id="rId8"/>
    <p:sldId id="347" r:id="rId9"/>
    <p:sldId id="345" r:id="rId10"/>
    <p:sldId id="346" r:id="rId11"/>
    <p:sldId id="348" r:id="rId12"/>
    <p:sldId id="353" r:id="rId13"/>
    <p:sldId id="344" r:id="rId14"/>
    <p:sldId id="343" r:id="rId15"/>
    <p:sldId id="342" r:id="rId16"/>
    <p:sldId id="354" r:id="rId17"/>
    <p:sldId id="363" r:id="rId18"/>
    <p:sldId id="341" r:id="rId19"/>
    <p:sldId id="364" r:id="rId20"/>
    <p:sldId id="355" r:id="rId21"/>
    <p:sldId id="356" r:id="rId22"/>
    <p:sldId id="357" r:id="rId23"/>
    <p:sldId id="358" r:id="rId24"/>
    <p:sldId id="359" r:id="rId25"/>
    <p:sldId id="360" r:id="rId26"/>
    <p:sldId id="361" r:id="rId27"/>
    <p:sldId id="362" r:id="rId28"/>
    <p:sldId id="331" r:id="rId29"/>
    <p:sldId id="308" r:id="rId30"/>
    <p:sldId id="338" r:id="rId31"/>
  </p:sldIdLst>
  <p:sldSz cx="9144000" cy="6858000" type="screen4x3"/>
  <p:notesSz cx="6858000" cy="99456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7" autoAdjust="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D9A49-1020-420F-AD88-51095C04DB7E}" type="datetimeFigureOut">
              <a:rPr lang="de-DE" smtClean="0"/>
              <a:t>11.04.2019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4FE73-6C40-4333-B9FF-494D104B87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3252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887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F5D1-5383-4C1F-869C-6AF0659297B4}" type="datetime1">
              <a:rPr lang="de-DE" smtClean="0"/>
              <a:t>11.04.2019</a:t>
            </a:fld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1F14-6A96-46E7-8510-92963AB74224}" type="datetime1">
              <a:rPr lang="de-DE" smtClean="0"/>
              <a:t>11.04.2019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83CA-E24D-43F5-A110-FD3FE25CDC8E}" type="datetime1">
              <a:rPr lang="de-DE" smtClean="0"/>
              <a:t>11.04.2019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0100" y="3571876"/>
            <a:ext cx="7000924" cy="1071570"/>
          </a:xfrm>
          <a:noFill/>
        </p:spPr>
        <p:txBody>
          <a:bodyPr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altLang="ko-KR" smtClean="0"/>
              <a:t>Formatvorlage des Untertitelmasters durch Klicken bearbeiten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7410-8CDD-491E-80F4-30BC00F55FCD}" type="datetime1">
              <a:rPr lang="de-DE" smtClean="0">
                <a:solidFill>
                  <a:srgbClr val="000000"/>
                </a:solidFill>
              </a:rPr>
              <a:t>11.04.2019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www.reli-ordner.de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31E5-8193-4639-8FB9-41AE71603A80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57158" y="1643050"/>
            <a:ext cx="8215370" cy="1571636"/>
          </a:xfrm>
        </p:spPr>
        <p:txBody>
          <a:bodyPr anchor="b"/>
          <a:lstStyle>
            <a:lvl1pPr algn="ctr">
              <a:defRPr b="0">
                <a:solidFill>
                  <a:schemeClr val="bg1"/>
                </a:solidFill>
                <a:effectLst>
                  <a:glow rad="101600">
                    <a:schemeClr val="tx2"/>
                  </a:glow>
                </a:effectLst>
              </a:defRPr>
            </a:lvl1pPr>
          </a:lstStyle>
          <a:p>
            <a:r>
              <a:rPr lang="de-DE" altLang="ko-KR" smtClean="0"/>
              <a:t>Titelmasterformat durch Klicken bearbeiten</a:t>
            </a:r>
            <a:endParaRPr lang="ko-KR" altLang="en-US" dirty="0"/>
          </a:p>
        </p:txBody>
      </p:sp>
      <p:grpSp>
        <p:nvGrpSpPr>
          <p:cNvPr id="2" name="Group 13"/>
          <p:cNvGrpSpPr/>
          <p:nvPr/>
        </p:nvGrpSpPr>
        <p:grpSpPr>
          <a:xfrm>
            <a:off x="-256" y="3286124"/>
            <a:ext cx="9144000" cy="150516"/>
            <a:chOff x="-256" y="3286124"/>
            <a:chExt cx="9144000" cy="150516"/>
          </a:xfrm>
        </p:grpSpPr>
        <p:sp>
          <p:nvSpPr>
            <p:cNvPr id="16" name="Rectangle 15"/>
            <p:cNvSpPr/>
            <p:nvPr userDrawn="1"/>
          </p:nvSpPr>
          <p:spPr>
            <a:xfrm>
              <a:off x="-256" y="3286124"/>
              <a:ext cx="9144000" cy="150400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FFFF"/>
                </a:solidFill>
              </a:endParaRPr>
            </a:p>
          </p:txBody>
        </p:sp>
        <p:grpSp>
          <p:nvGrpSpPr>
            <p:cNvPr id="7" name="Group 12"/>
            <p:cNvGrpSpPr/>
            <p:nvPr/>
          </p:nvGrpSpPr>
          <p:grpSpPr>
            <a:xfrm>
              <a:off x="5214942" y="3286124"/>
              <a:ext cx="3285830" cy="150516"/>
              <a:chOff x="5214942" y="3286124"/>
              <a:chExt cx="3285830" cy="150516"/>
            </a:xfrm>
          </p:grpSpPr>
          <p:sp>
            <p:nvSpPr>
              <p:cNvPr id="18" name="Rectangle 17"/>
              <p:cNvSpPr/>
              <p:nvPr userDrawn="1"/>
            </p:nvSpPr>
            <p:spPr>
              <a:xfrm>
                <a:off x="6310006" y="3286182"/>
                <a:ext cx="1095383" cy="150458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7405389" y="3286182"/>
                <a:ext cx="1095383" cy="150458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>
                <a:off x="5214942" y="3286124"/>
                <a:ext cx="1095383" cy="150458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2501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0034" y="71414"/>
            <a:ext cx="8160978" cy="1285882"/>
          </a:xfrm>
        </p:spPr>
        <p:txBody>
          <a:bodyPr anchor="ctr"/>
          <a:lstStyle/>
          <a:p>
            <a:r>
              <a:rPr lang="en-US" altLang="ko-KR" smtClean="0"/>
              <a:t>Click to edit</a:t>
            </a:r>
            <a:r>
              <a:rPr lang="ko-KR" altLang="en-US" dirty="0" smtClean="0"/>
              <a:t> </a:t>
            </a:r>
            <a:r>
              <a:rPr lang="en-US" altLang="ko-KR" smtClean="0"/>
              <a:t>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571612"/>
            <a:ext cx="8186766" cy="4714908"/>
          </a:xfrm>
        </p:spPr>
        <p:txBody>
          <a:bodyPr/>
          <a:lstStyle/>
          <a:p>
            <a:pPr lvl="0"/>
            <a:r>
              <a:rPr lang="de-DE" altLang="ko-KR" smtClean="0"/>
              <a:t>Textmasterformat bearbeiten</a:t>
            </a:r>
          </a:p>
          <a:p>
            <a:pPr lvl="1"/>
            <a:r>
              <a:rPr lang="de-DE" altLang="ko-KR" smtClean="0"/>
              <a:t>Zweite Ebene</a:t>
            </a:r>
          </a:p>
          <a:p>
            <a:pPr lvl="2"/>
            <a:r>
              <a:rPr lang="de-DE" altLang="ko-KR" smtClean="0"/>
              <a:t>Dritte Ebene</a:t>
            </a:r>
          </a:p>
          <a:p>
            <a:pPr lvl="3"/>
            <a:r>
              <a:rPr lang="de-DE" altLang="ko-KR" smtClean="0"/>
              <a:t>Vierte Ebene</a:t>
            </a:r>
          </a:p>
          <a:p>
            <a:pPr lvl="4"/>
            <a:r>
              <a:rPr lang="de-DE" altLang="ko-KR" smtClean="0"/>
              <a:t>Fünfte Ebene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5AE-538B-497A-85A9-02D044C41064}" type="datetime1">
              <a:rPr lang="de-DE" smtClean="0">
                <a:solidFill>
                  <a:srgbClr val="000000"/>
                </a:solidFill>
              </a:rPr>
              <a:t>11.04.2019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www.reli-ordner.de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31E5-8193-4639-8FB9-41AE71603A80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7" name="Group 12"/>
          <p:cNvGrpSpPr/>
          <p:nvPr/>
        </p:nvGrpSpPr>
        <p:grpSpPr>
          <a:xfrm rot="10800000">
            <a:off x="32" y="1427296"/>
            <a:ext cx="9144000" cy="72877"/>
            <a:chOff x="-64" y="4357694"/>
            <a:chExt cx="9144000" cy="124636"/>
          </a:xfrm>
        </p:grpSpPr>
        <p:sp>
          <p:nvSpPr>
            <p:cNvPr id="14" name="Rectangle 13"/>
            <p:cNvSpPr/>
            <p:nvPr userDrawn="1"/>
          </p:nvSpPr>
          <p:spPr>
            <a:xfrm rot="10800000">
              <a:off x="-64" y="4357790"/>
              <a:ext cx="9144000" cy="124540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14"/>
            <p:cNvGrpSpPr/>
            <p:nvPr/>
          </p:nvGrpSpPr>
          <p:grpSpPr>
            <a:xfrm rot="10800000">
              <a:off x="642908" y="4357694"/>
              <a:ext cx="3286149" cy="124588"/>
              <a:chOff x="5429256" y="1214422"/>
              <a:chExt cx="3643338" cy="71438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6643702" y="1214422"/>
                <a:ext cx="1214446" cy="71438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7858148" y="1214422"/>
                <a:ext cx="1214446" cy="71438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5429256" y="1214422"/>
                <a:ext cx="1214446" cy="71438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060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4500570"/>
            <a:ext cx="792324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altLang="ko-KR" smtClean="0"/>
              <a:t>Titelmasterformat durch Klicken bearbeiten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10" y="3357562"/>
            <a:ext cx="4857784" cy="83502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9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9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9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9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altLang="ko-KR" smtClean="0"/>
              <a:t>Textmasterformat bearbeiten</a:t>
            </a:r>
          </a:p>
          <a:p>
            <a:pPr lvl="1"/>
            <a:r>
              <a:rPr lang="de-DE" altLang="ko-KR" smtClean="0"/>
              <a:t>Zweite Ebene</a:t>
            </a:r>
          </a:p>
          <a:p>
            <a:pPr lvl="2"/>
            <a:r>
              <a:rPr lang="de-DE" altLang="ko-KR" smtClean="0"/>
              <a:t>Dritte Ebene</a:t>
            </a:r>
          </a:p>
          <a:p>
            <a:pPr lvl="3"/>
            <a:r>
              <a:rPr lang="de-DE" altLang="ko-KR" smtClean="0"/>
              <a:t>Vierte Ebene</a:t>
            </a:r>
          </a:p>
          <a:p>
            <a:pPr lvl="4"/>
            <a:r>
              <a:rPr lang="de-DE" altLang="ko-KR" smtClean="0"/>
              <a:t>Fünfte Ebene</a:t>
            </a:r>
            <a:endParaRPr lang="ko-K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909ED-2745-4DA1-B79F-0DF7051CD22D}" type="datetime1">
              <a:rPr lang="de-DE" smtClean="0">
                <a:solidFill>
                  <a:srgbClr val="000000"/>
                </a:solidFill>
              </a:rPr>
              <a:t>11.04.2019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www.reli-ordner.de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31E5-8193-4639-8FB9-41AE71603A80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7" name="Group 12"/>
          <p:cNvGrpSpPr/>
          <p:nvPr/>
        </p:nvGrpSpPr>
        <p:grpSpPr>
          <a:xfrm rot="10800000" flipH="1">
            <a:off x="-128" y="4214818"/>
            <a:ext cx="9144000" cy="150516"/>
            <a:chOff x="-64" y="4357694"/>
            <a:chExt cx="9144000" cy="124636"/>
          </a:xfrm>
        </p:grpSpPr>
        <p:sp>
          <p:nvSpPr>
            <p:cNvPr id="15" name="Rectangle 14"/>
            <p:cNvSpPr/>
            <p:nvPr userDrawn="1"/>
          </p:nvSpPr>
          <p:spPr>
            <a:xfrm rot="10800000">
              <a:off x="-64" y="4357790"/>
              <a:ext cx="9144000" cy="124540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15"/>
            <p:cNvGrpSpPr/>
            <p:nvPr/>
          </p:nvGrpSpPr>
          <p:grpSpPr>
            <a:xfrm rot="10800000">
              <a:off x="642908" y="4357694"/>
              <a:ext cx="3286149" cy="124588"/>
              <a:chOff x="5429256" y="1214422"/>
              <a:chExt cx="3643338" cy="71438"/>
            </a:xfrm>
          </p:grpSpPr>
          <p:sp>
            <p:nvSpPr>
              <p:cNvPr id="17" name="Rectangle 16"/>
              <p:cNvSpPr/>
              <p:nvPr userDrawn="1"/>
            </p:nvSpPr>
            <p:spPr>
              <a:xfrm>
                <a:off x="6643702" y="1214422"/>
                <a:ext cx="1214446" cy="71438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7858148" y="1214422"/>
                <a:ext cx="1214446" cy="71438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5429256" y="1214422"/>
                <a:ext cx="1214446" cy="71438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0553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218" y="214290"/>
            <a:ext cx="8160978" cy="1214446"/>
          </a:xfrm>
        </p:spPr>
        <p:txBody>
          <a:bodyPr/>
          <a:lstStyle/>
          <a:p>
            <a:r>
              <a:rPr lang="de-DE" altLang="ko-KR" smtClean="0"/>
              <a:t>Titelmasterformat durch Klicken bearbeiten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42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altLang="ko-KR" smtClean="0"/>
              <a:t>Textmasterformat bearbeiten</a:t>
            </a:r>
          </a:p>
          <a:p>
            <a:pPr lvl="1"/>
            <a:r>
              <a:rPr lang="de-DE" altLang="ko-KR" smtClean="0"/>
              <a:t>Zweite Ebene</a:t>
            </a:r>
          </a:p>
          <a:p>
            <a:pPr lvl="2"/>
            <a:r>
              <a:rPr lang="de-DE" altLang="ko-KR" smtClean="0"/>
              <a:t>Dritte Ebene</a:t>
            </a:r>
          </a:p>
          <a:p>
            <a:pPr lvl="3"/>
            <a:r>
              <a:rPr lang="de-DE" altLang="ko-KR" smtClean="0"/>
              <a:t>Vierte Ebene</a:t>
            </a:r>
          </a:p>
          <a:p>
            <a:pPr lvl="4"/>
            <a:r>
              <a:rPr lang="de-DE" altLang="ko-KR" smtClean="0"/>
              <a:t>Fünfte Ebene</a:t>
            </a:r>
            <a:endParaRPr lang="ko-KR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42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altLang="ko-KR" smtClean="0"/>
              <a:t>Textmasterformat bearbeiten</a:t>
            </a:r>
          </a:p>
          <a:p>
            <a:pPr lvl="1"/>
            <a:r>
              <a:rPr lang="de-DE" altLang="ko-KR" smtClean="0"/>
              <a:t>Zweite Ebene</a:t>
            </a:r>
          </a:p>
          <a:p>
            <a:pPr lvl="2"/>
            <a:r>
              <a:rPr lang="de-DE" altLang="ko-KR" smtClean="0"/>
              <a:t>Dritte Ebene</a:t>
            </a:r>
          </a:p>
          <a:p>
            <a:pPr lvl="3"/>
            <a:r>
              <a:rPr lang="de-DE" altLang="ko-KR" smtClean="0"/>
              <a:t>Vierte Ebene</a:t>
            </a:r>
          </a:p>
          <a:p>
            <a:pPr lvl="4"/>
            <a:r>
              <a:rPr lang="de-DE" altLang="ko-KR" smtClean="0"/>
              <a:t>Fünfte Ebene</a:t>
            </a:r>
            <a:endParaRPr lang="ko-KR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33D1-23C7-4D7C-8204-EEC964159F38}" type="datetime1">
              <a:rPr lang="de-DE" smtClean="0">
                <a:solidFill>
                  <a:srgbClr val="000000"/>
                </a:solidFill>
              </a:rPr>
              <a:t>11.04.2019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www.reli-ordner.de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31E5-8193-4639-8FB9-41AE71603A80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 rot="10800000">
            <a:off x="32" y="1480979"/>
            <a:ext cx="9144000" cy="72877"/>
            <a:chOff x="-64" y="4357694"/>
            <a:chExt cx="9144000" cy="124636"/>
          </a:xfrm>
        </p:grpSpPr>
        <p:sp>
          <p:nvSpPr>
            <p:cNvPr id="9" name="Rectangle 8"/>
            <p:cNvSpPr/>
            <p:nvPr userDrawn="1"/>
          </p:nvSpPr>
          <p:spPr>
            <a:xfrm rot="10800000">
              <a:off x="-64" y="4357790"/>
              <a:ext cx="9144000" cy="124540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FFFF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 rot="10800000">
              <a:off x="642908" y="4357694"/>
              <a:ext cx="3286149" cy="124588"/>
              <a:chOff x="5429256" y="1214422"/>
              <a:chExt cx="3643338" cy="71438"/>
            </a:xfrm>
          </p:grpSpPr>
          <p:sp>
            <p:nvSpPr>
              <p:cNvPr id="11" name="Rectangle 10"/>
              <p:cNvSpPr/>
              <p:nvPr userDrawn="1"/>
            </p:nvSpPr>
            <p:spPr>
              <a:xfrm>
                <a:off x="6643702" y="1214422"/>
                <a:ext cx="1214446" cy="71438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7858148" y="1214422"/>
                <a:ext cx="1214446" cy="71438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5429256" y="1214422"/>
                <a:ext cx="1214446" cy="71438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6687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rot="10800000">
            <a:off x="32" y="1285861"/>
            <a:ext cx="9144000" cy="72877"/>
            <a:chOff x="-64" y="4357694"/>
            <a:chExt cx="9144000" cy="124636"/>
          </a:xfrm>
        </p:grpSpPr>
        <p:sp>
          <p:nvSpPr>
            <p:cNvPr id="11" name="Rectangle 10"/>
            <p:cNvSpPr/>
            <p:nvPr userDrawn="1"/>
          </p:nvSpPr>
          <p:spPr>
            <a:xfrm rot="10800000">
              <a:off x="-64" y="4357790"/>
              <a:ext cx="9144000" cy="124540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FFFF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 rot="10800000">
              <a:off x="642908" y="4357694"/>
              <a:ext cx="3286149" cy="124588"/>
              <a:chOff x="5429256" y="1214422"/>
              <a:chExt cx="3643338" cy="71438"/>
            </a:xfrm>
          </p:grpSpPr>
          <p:sp>
            <p:nvSpPr>
              <p:cNvPr id="13" name="Rectangle 12"/>
              <p:cNvSpPr/>
              <p:nvPr userDrawn="1"/>
            </p:nvSpPr>
            <p:spPr>
              <a:xfrm>
                <a:off x="6643702" y="1214422"/>
                <a:ext cx="1214446" cy="71438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 userDrawn="1"/>
            </p:nvSpPr>
            <p:spPr>
              <a:xfrm>
                <a:off x="7858148" y="1214422"/>
                <a:ext cx="1214446" cy="71438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14"/>
              <p:cNvSpPr/>
              <p:nvPr userDrawn="1"/>
            </p:nvSpPr>
            <p:spPr>
              <a:xfrm>
                <a:off x="5429256" y="1214422"/>
                <a:ext cx="1214446" cy="71438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218" y="214290"/>
            <a:ext cx="8160978" cy="1000132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ko-KR" smtClean="0"/>
              <a:t>Titelmasterformat durch Klicken bearbeiten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28736"/>
            <a:ext cx="4042800" cy="639762"/>
          </a:xfrm>
        </p:spPr>
        <p:txBody>
          <a:bodyPr anchor="b"/>
          <a:lstStyle>
            <a:lvl1pPr marL="0" indent="0">
              <a:buFontTx/>
              <a:buNone/>
              <a:defRPr sz="2400" b="1"/>
            </a:lvl1pPr>
            <a:lvl2pPr marL="457200" indent="0">
              <a:buFontTx/>
              <a:buNone/>
              <a:defRPr sz="2000" b="1"/>
            </a:lvl2pPr>
            <a:lvl3pPr marL="914400" indent="0">
              <a:buFontTx/>
              <a:buNone/>
              <a:defRPr sz="1800" b="1"/>
            </a:lvl3pPr>
            <a:lvl4pPr marL="1371600" indent="0">
              <a:buFontTx/>
              <a:buNone/>
              <a:defRPr sz="1600" b="1"/>
            </a:lvl4pPr>
            <a:lvl5pPr marL="1828800" indent="0">
              <a:buFontTx/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altLang="ko-KR" smtClean="0"/>
              <a:t>Textmasterformat bearbeiten</a:t>
            </a:r>
          </a:p>
          <a:p>
            <a:pPr lvl="1"/>
            <a:r>
              <a:rPr lang="de-DE" altLang="ko-KR" smtClean="0"/>
              <a:t>Zweite Ebene</a:t>
            </a:r>
          </a:p>
          <a:p>
            <a:pPr lvl="2"/>
            <a:r>
              <a:rPr lang="de-DE" altLang="ko-KR" smtClean="0"/>
              <a:t>Dritte Ebene</a:t>
            </a:r>
          </a:p>
          <a:p>
            <a:pPr lvl="3"/>
            <a:r>
              <a:rPr lang="de-DE" altLang="ko-KR" smtClean="0"/>
              <a:t>Vierte Ebene</a:t>
            </a:r>
          </a:p>
          <a:p>
            <a:pPr lvl="4"/>
            <a:r>
              <a:rPr lang="de-DE" altLang="ko-KR" smtClean="0"/>
              <a:t>Fünfte Ebene</a:t>
            </a:r>
            <a:endParaRPr lang="ko-K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2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altLang="ko-KR" smtClean="0"/>
              <a:t>Textmasterformat bearbeiten</a:t>
            </a:r>
          </a:p>
          <a:p>
            <a:pPr lvl="1"/>
            <a:r>
              <a:rPr lang="de-DE" altLang="ko-KR" smtClean="0"/>
              <a:t>Zweite Ebene</a:t>
            </a:r>
          </a:p>
          <a:p>
            <a:pPr lvl="2"/>
            <a:r>
              <a:rPr lang="de-DE" altLang="ko-KR" smtClean="0"/>
              <a:t>Dritte Ebene</a:t>
            </a:r>
          </a:p>
          <a:p>
            <a:pPr lvl="3"/>
            <a:r>
              <a:rPr lang="de-DE" altLang="ko-KR" smtClean="0"/>
              <a:t>Vierte Ebene</a:t>
            </a:r>
          </a:p>
          <a:p>
            <a:pPr lvl="4"/>
            <a:r>
              <a:rPr lang="de-DE" altLang="ko-KR" smtClean="0"/>
              <a:t>Fünfte Ebene</a:t>
            </a:r>
            <a:endParaRPr lang="ko-KR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38" y="142873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altLang="ko-KR" smtClean="0"/>
              <a:t>Textmasterformat bearbeiten</a:t>
            </a:r>
          </a:p>
          <a:p>
            <a:pPr lvl="1"/>
            <a:r>
              <a:rPr lang="de-DE" altLang="ko-KR" smtClean="0"/>
              <a:t>Zweite Ebene</a:t>
            </a:r>
          </a:p>
          <a:p>
            <a:pPr lvl="2"/>
            <a:r>
              <a:rPr lang="de-DE" altLang="ko-KR" smtClean="0"/>
              <a:t>Dritte Ebene</a:t>
            </a:r>
          </a:p>
          <a:p>
            <a:pPr lvl="3"/>
            <a:r>
              <a:rPr lang="de-DE" altLang="ko-KR" smtClean="0"/>
              <a:t>Vierte Ebene</a:t>
            </a:r>
          </a:p>
          <a:p>
            <a:pPr lvl="4"/>
            <a:r>
              <a:rPr lang="de-DE" altLang="ko-KR" smtClean="0"/>
              <a:t>Fünfte Ebene</a:t>
            </a:r>
            <a:endParaRPr lang="ko-K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2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altLang="ko-KR" smtClean="0"/>
              <a:t>Textmasterformat bearbeiten</a:t>
            </a:r>
          </a:p>
          <a:p>
            <a:pPr lvl="1"/>
            <a:r>
              <a:rPr lang="de-DE" altLang="ko-KR" smtClean="0"/>
              <a:t>Zweite Ebene</a:t>
            </a:r>
          </a:p>
          <a:p>
            <a:pPr lvl="2"/>
            <a:r>
              <a:rPr lang="de-DE" altLang="ko-KR" smtClean="0"/>
              <a:t>Dritte Ebene</a:t>
            </a:r>
          </a:p>
          <a:p>
            <a:pPr lvl="3"/>
            <a:r>
              <a:rPr lang="de-DE" altLang="ko-KR" smtClean="0"/>
              <a:t>Vierte Ebene</a:t>
            </a:r>
          </a:p>
          <a:p>
            <a:pPr lvl="4"/>
            <a:r>
              <a:rPr lang="de-DE" altLang="ko-KR" smtClean="0"/>
              <a:t>Fünfte Ebene</a:t>
            </a:r>
            <a:endParaRPr lang="ko-KR" alt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65CB-2113-4A48-9310-361C337B96FD}" type="datetime1">
              <a:rPr lang="de-DE" smtClean="0">
                <a:solidFill>
                  <a:srgbClr val="000000"/>
                </a:solidFill>
              </a:rPr>
              <a:t>11.04.2019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www.reli-ordner.de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31E5-8193-4639-8FB9-41AE71603A80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935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218" y="142852"/>
            <a:ext cx="8160978" cy="1143008"/>
          </a:xfrm>
        </p:spPr>
        <p:txBody>
          <a:bodyPr/>
          <a:lstStyle/>
          <a:p>
            <a:r>
              <a:rPr lang="de-DE" altLang="ko-KR" smtClean="0"/>
              <a:t>Titelmasterformat durch Klicken bearbeiten</a:t>
            </a:r>
            <a:endParaRPr lang="ko-KR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FBC3-CEEA-4841-AB9A-8362B47976C1}" type="datetime1">
              <a:rPr lang="de-DE" smtClean="0">
                <a:solidFill>
                  <a:srgbClr val="000000"/>
                </a:solidFill>
              </a:rPr>
              <a:t>11.04.2019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www.reli-ordner.de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31E5-8193-4639-8FB9-41AE71603A80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6" name="Group 11"/>
          <p:cNvGrpSpPr/>
          <p:nvPr/>
        </p:nvGrpSpPr>
        <p:grpSpPr>
          <a:xfrm>
            <a:off x="32" y="1355859"/>
            <a:ext cx="9144000" cy="72877"/>
            <a:chOff x="32" y="1142985"/>
            <a:chExt cx="9144000" cy="72877"/>
          </a:xfrm>
        </p:grpSpPr>
        <p:sp>
          <p:nvSpPr>
            <p:cNvPr id="7" name="Rectangle 6"/>
            <p:cNvSpPr/>
            <p:nvPr/>
          </p:nvSpPr>
          <p:spPr>
            <a:xfrm flipH="1">
              <a:off x="32" y="1142985"/>
              <a:ext cx="9144000" cy="72821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 flipH="1">
              <a:off x="571472" y="1143013"/>
              <a:ext cx="3286149" cy="72849"/>
              <a:chOff x="5429256" y="1214422"/>
              <a:chExt cx="3643338" cy="71438"/>
            </a:xfrm>
          </p:grpSpPr>
          <p:sp>
            <p:nvSpPr>
              <p:cNvPr id="9" name="Rectangle 8"/>
              <p:cNvSpPr/>
              <p:nvPr userDrawn="1"/>
            </p:nvSpPr>
            <p:spPr>
              <a:xfrm>
                <a:off x="6643702" y="1214422"/>
                <a:ext cx="1214446" cy="71438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 userDrawn="1"/>
            </p:nvSpPr>
            <p:spPr>
              <a:xfrm>
                <a:off x="7858148" y="1214422"/>
                <a:ext cx="1214446" cy="71438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10"/>
              <p:cNvSpPr/>
              <p:nvPr userDrawn="1"/>
            </p:nvSpPr>
            <p:spPr>
              <a:xfrm>
                <a:off x="5429256" y="1214422"/>
                <a:ext cx="1214446" cy="71438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2660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8743C-6998-402F-8972-6438D43044B7}" type="datetime1">
              <a:rPr lang="de-DE" smtClean="0">
                <a:solidFill>
                  <a:srgbClr val="000000"/>
                </a:solidFill>
              </a:rPr>
              <a:t>11.04.2019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www.reli-ordner.de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31E5-8193-4639-8FB9-41AE71603A80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144000" cy="142876"/>
            <a:chOff x="0" y="1214422"/>
            <a:chExt cx="9144000" cy="71438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1214422"/>
              <a:ext cx="9144000" cy="71414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FFFF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857884" y="1214422"/>
              <a:ext cx="3000396" cy="71438"/>
              <a:chOff x="5429256" y="1214422"/>
              <a:chExt cx="3643338" cy="71438"/>
            </a:xfrm>
          </p:grpSpPr>
          <p:sp>
            <p:nvSpPr>
              <p:cNvPr id="8" name="Rectangle 7"/>
              <p:cNvSpPr/>
              <p:nvPr userDrawn="1"/>
            </p:nvSpPr>
            <p:spPr>
              <a:xfrm>
                <a:off x="6643702" y="1214422"/>
                <a:ext cx="1214446" cy="71438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7858148" y="1214422"/>
                <a:ext cx="1214446" cy="71438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 userDrawn="1"/>
            </p:nvSpPr>
            <p:spPr>
              <a:xfrm>
                <a:off x="5429256" y="1214422"/>
                <a:ext cx="1214446" cy="71438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0870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58204" cy="869934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altLang="ko-KR" smtClean="0"/>
              <a:t>Titelmasterformat durch Klicken bearbeiten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61160"/>
            <a:ext cx="5111750" cy="4765005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altLang="ko-KR" smtClean="0"/>
              <a:t>Textmasterformat bearbeiten</a:t>
            </a:r>
          </a:p>
          <a:p>
            <a:pPr lvl="1"/>
            <a:r>
              <a:rPr lang="de-DE" altLang="ko-KR" smtClean="0"/>
              <a:t>Zweite Ebene</a:t>
            </a:r>
          </a:p>
          <a:p>
            <a:pPr lvl="2"/>
            <a:r>
              <a:rPr lang="de-DE" altLang="ko-KR" smtClean="0"/>
              <a:t>Dritte Ebene</a:t>
            </a:r>
          </a:p>
          <a:p>
            <a:pPr lvl="3"/>
            <a:r>
              <a:rPr lang="de-DE" altLang="ko-KR" smtClean="0"/>
              <a:t>Vierte Ebene</a:t>
            </a:r>
          </a:p>
          <a:p>
            <a:pPr lvl="4"/>
            <a:r>
              <a:rPr lang="de-DE" altLang="ko-KR" smtClean="0"/>
              <a:t>Fünfte Ebene</a:t>
            </a:r>
            <a:endParaRPr lang="ko-KR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357299"/>
            <a:ext cx="3008313" cy="476886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altLang="ko-KR" smtClean="0"/>
              <a:t>Textmasterformat bearbeiten</a:t>
            </a:r>
          </a:p>
          <a:p>
            <a:pPr lvl="1"/>
            <a:r>
              <a:rPr lang="de-DE" altLang="ko-KR" smtClean="0"/>
              <a:t>Zweite Ebene</a:t>
            </a:r>
          </a:p>
          <a:p>
            <a:pPr lvl="2"/>
            <a:r>
              <a:rPr lang="de-DE" altLang="ko-KR" smtClean="0"/>
              <a:t>Dritte Ebene</a:t>
            </a:r>
          </a:p>
          <a:p>
            <a:pPr lvl="3"/>
            <a:r>
              <a:rPr lang="de-DE" altLang="ko-KR" smtClean="0"/>
              <a:t>Vierte Ebene</a:t>
            </a:r>
          </a:p>
          <a:p>
            <a:pPr lvl="4"/>
            <a:r>
              <a:rPr lang="de-DE" altLang="ko-KR" smtClean="0"/>
              <a:t>Fünfte Ebene</a:t>
            </a:r>
            <a:endParaRPr lang="ko-K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00E7-DE3D-46A0-9DDD-3E24AC24C1DC}" type="datetime1">
              <a:rPr lang="de-DE" smtClean="0">
                <a:solidFill>
                  <a:srgbClr val="000000"/>
                </a:solidFill>
              </a:rPr>
              <a:t>11.04.2019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www.reli-ordner.de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31E5-8193-4639-8FB9-41AE71603A80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8" name="Group 13"/>
          <p:cNvGrpSpPr/>
          <p:nvPr/>
        </p:nvGrpSpPr>
        <p:grpSpPr>
          <a:xfrm>
            <a:off x="32" y="1142985"/>
            <a:ext cx="9144000" cy="72877"/>
            <a:chOff x="32" y="1142985"/>
            <a:chExt cx="9144000" cy="72877"/>
          </a:xfrm>
        </p:grpSpPr>
        <p:sp>
          <p:nvSpPr>
            <p:cNvPr id="9" name="Rectangle 8"/>
            <p:cNvSpPr/>
            <p:nvPr userDrawn="1"/>
          </p:nvSpPr>
          <p:spPr>
            <a:xfrm flipH="1">
              <a:off x="32" y="1142985"/>
              <a:ext cx="9144000" cy="72821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FFFF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 flipH="1">
              <a:off x="571472" y="1143013"/>
              <a:ext cx="3286149" cy="72849"/>
              <a:chOff x="5429256" y="1214422"/>
              <a:chExt cx="3643338" cy="71438"/>
            </a:xfrm>
          </p:grpSpPr>
          <p:sp>
            <p:nvSpPr>
              <p:cNvPr id="11" name="Rectangle 10"/>
              <p:cNvSpPr/>
              <p:nvPr userDrawn="1"/>
            </p:nvSpPr>
            <p:spPr>
              <a:xfrm>
                <a:off x="6643702" y="1214422"/>
                <a:ext cx="1214446" cy="71438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7858148" y="1214422"/>
                <a:ext cx="1214446" cy="71438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5429256" y="1214422"/>
                <a:ext cx="1214446" cy="71438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311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1A9A-2AEA-45C1-92A3-DB7565F02558}" type="datetime1">
              <a:rPr lang="de-DE" smtClean="0"/>
              <a:t>11.04.2019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solidFill>
            <a:schemeClr val="accent1">
              <a:shade val="75000"/>
            </a:schemeClr>
          </a:solidFill>
          <a:ln w="12700" cap="sq" cmpd="sng" algn="ctr">
            <a:noFill/>
            <a:prstDash val="solid"/>
          </a:ln>
          <a:scene3d>
            <a:camera prst="perspectiveFront" fov="0">
              <a:rot lat="0" lon="0" rev="0"/>
            </a:camera>
            <a:lightRig rig="contrasting" dir="b"/>
          </a:scene3d>
          <a:sp3d contourW="12700" prstMaterial="softEdge">
            <a:bevelT prst="cross"/>
            <a:contourClr>
              <a:schemeClr val="bg1"/>
            </a:contourClr>
          </a:sp3d>
        </p:spPr>
        <p:style>
          <a:lnRef idx="1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altLang="ko-KR" smtClean="0"/>
              <a:t>Bild durch Klicken auf Symbol hinzufügen</a:t>
            </a:r>
            <a:endParaRPr lang="ko-KR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E994-2442-4856-B17A-6FB65051FD41}" type="datetime1">
              <a:rPr lang="de-DE" smtClean="0">
                <a:solidFill>
                  <a:srgbClr val="000000"/>
                </a:solidFill>
              </a:rPr>
              <a:t>11.04.2019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www.reli-ordner.de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31E5-8193-4639-8FB9-41AE71603A80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 useBgFill="1"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noFill/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altLang="ko-KR" smtClean="0"/>
              <a:t>Titelmasterformat durch Klicken bearbeiten</a:t>
            </a:r>
            <a:endParaRPr lang="ko-KR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altLang="ko-KR" smtClean="0"/>
              <a:t>Textmasterformat bearbeiten</a:t>
            </a:r>
          </a:p>
          <a:p>
            <a:pPr lvl="1"/>
            <a:r>
              <a:rPr lang="de-DE" altLang="ko-KR" smtClean="0"/>
              <a:t>Zweite Ebene</a:t>
            </a:r>
          </a:p>
          <a:p>
            <a:pPr lvl="2"/>
            <a:r>
              <a:rPr lang="de-DE" altLang="ko-KR" smtClean="0"/>
              <a:t>Dritte Ebene</a:t>
            </a:r>
          </a:p>
          <a:p>
            <a:pPr lvl="3"/>
            <a:r>
              <a:rPr lang="de-DE" altLang="ko-KR" smtClean="0"/>
              <a:t>Vierte Ebene</a:t>
            </a:r>
          </a:p>
          <a:p>
            <a:pPr lvl="4"/>
            <a:r>
              <a:rPr lang="de-DE" altLang="ko-KR" smtClean="0"/>
              <a:t>Fünfte Ebene</a:t>
            </a:r>
            <a:endParaRPr lang="ko-KR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9144000" cy="142876"/>
            <a:chOff x="0" y="1214422"/>
            <a:chExt cx="9144000" cy="71438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1214422"/>
              <a:ext cx="9144000" cy="71414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FFFF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857884" y="1214422"/>
              <a:ext cx="3000396" cy="71438"/>
              <a:chOff x="5429256" y="1214422"/>
              <a:chExt cx="3643338" cy="71438"/>
            </a:xfrm>
          </p:grpSpPr>
          <p:sp>
            <p:nvSpPr>
              <p:cNvPr id="11" name="Rectangle 10"/>
              <p:cNvSpPr/>
              <p:nvPr userDrawn="1"/>
            </p:nvSpPr>
            <p:spPr>
              <a:xfrm>
                <a:off x="6643702" y="1214422"/>
                <a:ext cx="1214446" cy="71438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7858148" y="1214422"/>
                <a:ext cx="1214446" cy="71438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5429256" y="1214422"/>
                <a:ext cx="1214446" cy="71438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5403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218" y="71414"/>
            <a:ext cx="8160978" cy="1214446"/>
          </a:xfrm>
        </p:spPr>
        <p:txBody>
          <a:bodyPr/>
          <a:lstStyle/>
          <a:p>
            <a:r>
              <a:rPr lang="de-DE" altLang="ko-KR" smtClean="0"/>
              <a:t>Titelmasterformat durch Klicken bearbeiten</a:t>
            </a:r>
            <a:endParaRPr lang="ko-KR" alt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0034" y="1500174"/>
            <a:ext cx="8186766" cy="4625991"/>
          </a:xfrm>
        </p:spPr>
        <p:txBody>
          <a:bodyPr vert="eaVert"/>
          <a:lstStyle/>
          <a:p>
            <a:pPr lvl="0"/>
            <a:r>
              <a:rPr lang="de-DE" altLang="ko-KR" smtClean="0"/>
              <a:t>Textmasterformat bearbeiten</a:t>
            </a:r>
          </a:p>
          <a:p>
            <a:pPr lvl="1"/>
            <a:r>
              <a:rPr lang="de-DE" altLang="ko-KR" smtClean="0"/>
              <a:t>Zweite Ebene</a:t>
            </a:r>
          </a:p>
          <a:p>
            <a:pPr lvl="2"/>
            <a:r>
              <a:rPr lang="de-DE" altLang="ko-KR" smtClean="0"/>
              <a:t>Dritte Ebene</a:t>
            </a:r>
          </a:p>
          <a:p>
            <a:pPr lvl="3"/>
            <a:r>
              <a:rPr lang="de-DE" altLang="ko-KR" smtClean="0"/>
              <a:t>Vierte Ebene</a:t>
            </a:r>
          </a:p>
          <a:p>
            <a:pPr lvl="4"/>
            <a:r>
              <a:rPr lang="de-DE" altLang="ko-KR" smtClean="0"/>
              <a:t>Fünfte Ebene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B73C-2A87-4C91-9B16-217F9315FAE5}" type="datetime1">
              <a:rPr lang="de-DE" smtClean="0">
                <a:solidFill>
                  <a:srgbClr val="000000"/>
                </a:solidFill>
              </a:rPr>
              <a:t>11.04.2019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www.reli-ordner.de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31E5-8193-4639-8FB9-41AE71603A80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7" name="Group 12"/>
          <p:cNvGrpSpPr/>
          <p:nvPr/>
        </p:nvGrpSpPr>
        <p:grpSpPr>
          <a:xfrm>
            <a:off x="0" y="1357298"/>
            <a:ext cx="9144000" cy="60580"/>
            <a:chOff x="0" y="1142984"/>
            <a:chExt cx="9144000" cy="60580"/>
          </a:xfrm>
        </p:grpSpPr>
        <p:sp>
          <p:nvSpPr>
            <p:cNvPr id="8" name="Rectangle 7"/>
            <p:cNvSpPr/>
            <p:nvPr userDrawn="1"/>
          </p:nvSpPr>
          <p:spPr>
            <a:xfrm flipH="1">
              <a:off x="0" y="1142984"/>
              <a:ext cx="9144000" cy="60560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FFFF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 flipH="1">
              <a:off x="571472" y="1142984"/>
              <a:ext cx="3000396" cy="60580"/>
              <a:chOff x="5429256" y="1214422"/>
              <a:chExt cx="3643338" cy="71438"/>
            </a:xfrm>
          </p:grpSpPr>
          <p:sp>
            <p:nvSpPr>
              <p:cNvPr id="10" name="Rectangle 9"/>
              <p:cNvSpPr/>
              <p:nvPr userDrawn="1"/>
            </p:nvSpPr>
            <p:spPr>
              <a:xfrm>
                <a:off x="6643702" y="1214422"/>
                <a:ext cx="1214446" cy="71438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10"/>
              <p:cNvSpPr/>
              <p:nvPr userDrawn="1"/>
            </p:nvSpPr>
            <p:spPr>
              <a:xfrm>
                <a:off x="7858148" y="1214422"/>
                <a:ext cx="1214446" cy="71438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5429256" y="1214422"/>
                <a:ext cx="1214446" cy="71438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6522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5206" y="274639"/>
            <a:ext cx="1471594" cy="5851525"/>
          </a:xfrm>
        </p:spPr>
        <p:txBody>
          <a:bodyPr vert="eaVert" anchor="b"/>
          <a:lstStyle>
            <a:lvl1pPr algn="l">
              <a:defRPr/>
            </a:lvl1pPr>
          </a:lstStyle>
          <a:p>
            <a:r>
              <a:rPr lang="de-DE" altLang="ko-KR" smtClean="0"/>
              <a:t>Titelmasterformat durch Klicken bearbeiten</a:t>
            </a:r>
            <a:endParaRPr lang="ko-KR" alt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686568" cy="5851525"/>
          </a:xfrm>
        </p:spPr>
        <p:txBody>
          <a:bodyPr vert="eaVert"/>
          <a:lstStyle/>
          <a:p>
            <a:pPr lvl="0"/>
            <a:r>
              <a:rPr lang="de-DE" altLang="ko-KR" smtClean="0"/>
              <a:t>Textmasterformat bearbeiten</a:t>
            </a:r>
          </a:p>
          <a:p>
            <a:pPr lvl="1"/>
            <a:r>
              <a:rPr lang="de-DE" altLang="ko-KR" smtClean="0"/>
              <a:t>Zweite Ebene</a:t>
            </a:r>
          </a:p>
          <a:p>
            <a:pPr lvl="2"/>
            <a:r>
              <a:rPr lang="de-DE" altLang="ko-KR" smtClean="0"/>
              <a:t>Dritte Ebene</a:t>
            </a:r>
          </a:p>
          <a:p>
            <a:pPr lvl="3"/>
            <a:r>
              <a:rPr lang="de-DE" altLang="ko-KR" smtClean="0"/>
              <a:t>Vierte Ebene</a:t>
            </a:r>
          </a:p>
          <a:p>
            <a:pPr lvl="4"/>
            <a:r>
              <a:rPr lang="de-DE" altLang="ko-KR" smtClean="0"/>
              <a:t>Fünfte Ebene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4459-FBE9-4208-B238-9FA308B89F01}" type="datetime1">
              <a:rPr lang="de-DE" smtClean="0">
                <a:solidFill>
                  <a:srgbClr val="000000"/>
                </a:solidFill>
              </a:rPr>
              <a:t>11.04.2019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www.reli-ordner.de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31E5-8193-4639-8FB9-41AE71603A80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 rot="16200000">
            <a:off x="3740830" y="3395761"/>
            <a:ext cx="6865200" cy="59324"/>
            <a:chOff x="0" y="1214422"/>
            <a:chExt cx="9144000" cy="71438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1214422"/>
              <a:ext cx="9144000" cy="71414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FFFF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857884" y="1214422"/>
              <a:ext cx="3000396" cy="71438"/>
              <a:chOff x="5429256" y="1214422"/>
              <a:chExt cx="3643338" cy="71438"/>
            </a:xfrm>
          </p:grpSpPr>
          <p:sp>
            <p:nvSpPr>
              <p:cNvPr id="10" name="Rectangle 9"/>
              <p:cNvSpPr/>
              <p:nvPr userDrawn="1"/>
            </p:nvSpPr>
            <p:spPr>
              <a:xfrm>
                <a:off x="6643702" y="1214422"/>
                <a:ext cx="1214446" cy="71438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10"/>
              <p:cNvSpPr/>
              <p:nvPr userDrawn="1"/>
            </p:nvSpPr>
            <p:spPr>
              <a:xfrm>
                <a:off x="7858148" y="1214422"/>
                <a:ext cx="1214446" cy="71438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5429256" y="1214422"/>
                <a:ext cx="1214446" cy="71438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584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B220-EC38-454D-8F11-EFFDBA99B202}" type="datetime1">
              <a:rPr lang="de-DE" smtClean="0"/>
              <a:t>11.04.2019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41F39-5A84-48BC-B589-38FD560A19CC}" type="datetime1">
              <a:rPr lang="de-DE" smtClean="0"/>
              <a:t>11.04.2019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083DF-7049-41E2-B31E-E17041D18646}" type="datetime1">
              <a:rPr lang="de-DE" smtClean="0"/>
              <a:t>11.04.2019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E9F6-DDE4-4015-ABAB-953F3F236880}" type="datetime1">
              <a:rPr lang="de-DE" smtClean="0"/>
              <a:t>11.04.2019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7C659-B804-45E9-B4C3-1E705BFF75B2}" type="datetime1">
              <a:rPr lang="de-DE" smtClean="0"/>
              <a:t>11.04.2019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4CA88-4FBD-4198-85D5-53FC82ED5DDE}" type="datetime1">
              <a:rPr lang="de-DE" smtClean="0"/>
              <a:t>11.04.2019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0DB6-6301-45DC-A990-6AC38517FD8D}" type="datetime1">
              <a:rPr lang="de-DE" smtClean="0"/>
              <a:t>11.04.2019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9644B4F-8FF0-473D-A470-739F3366941D}" type="datetime1">
              <a:rPr lang="de-DE" smtClean="0"/>
              <a:t>11.04.2019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de-DE" smtClean="0"/>
              <a:t>www.reli-ordner.de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9E3B879-8C70-468F-A487-03624F969BF1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6826" y="0"/>
            <a:ext cx="9144000" cy="6286520"/>
          </a:xfrm>
          <a:prstGeom prst="rect">
            <a:avLst/>
          </a:prstGeom>
          <a:gradFill flip="none" rotWithShape="1">
            <a:gsLst>
              <a:gs pos="1000">
                <a:schemeClr val="bg2">
                  <a:alpha val="0"/>
                </a:schemeClr>
              </a:gs>
              <a:gs pos="100000">
                <a:schemeClr val="bg1">
                  <a:alpha val="92000"/>
                </a:schemeClr>
              </a:gs>
            </a:gsLst>
            <a:lin ang="16200000" scaled="1"/>
            <a:tileRect/>
          </a:gradFill>
          <a:ln w="285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7218" y="142852"/>
            <a:ext cx="8160978" cy="1214446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lang="ko-KR" altLang="en-US" dirty="0" smtClean="0"/>
              <a:t>Click to edit Master text styles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034" y="1500174"/>
            <a:ext cx="8186766" cy="4625991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de-DE" altLang="ko-KR" smtClean="0"/>
              <a:t>Textmasterformat bearbeiten</a:t>
            </a:r>
          </a:p>
          <a:p>
            <a:pPr lvl="1"/>
            <a:r>
              <a:rPr lang="de-DE" altLang="ko-KR" smtClean="0"/>
              <a:t>Zweite Ebene</a:t>
            </a:r>
          </a:p>
          <a:p>
            <a:pPr lvl="2"/>
            <a:r>
              <a:rPr lang="de-DE" altLang="ko-KR" smtClean="0"/>
              <a:t>Dritte Ebene</a:t>
            </a:r>
          </a:p>
          <a:p>
            <a:pPr lvl="3"/>
            <a:r>
              <a:rPr lang="de-DE" altLang="ko-KR" smtClean="0"/>
              <a:t>Vierte Ebene</a:t>
            </a:r>
          </a:p>
          <a:p>
            <a:pPr lvl="4"/>
            <a:r>
              <a:rPr lang="de-DE" altLang="ko-KR" smtClean="0"/>
              <a:t>Fünfte Ebene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15206" y="6357960"/>
            <a:ext cx="1490658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79ED2E9-34F5-4990-9E43-B3944A220138}" type="datetime1">
              <a:rPr lang="de-DE" smtClean="0">
                <a:solidFill>
                  <a:srgbClr val="000000"/>
                </a:solidFill>
              </a:rPr>
              <a:t>11.04.2019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8926" y="6357958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www.reli-ordner.de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0034" y="6357960"/>
            <a:ext cx="1571636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A7A31E5-8193-4639-8FB9-41AE71603A80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1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rtl="0" eaLnBrk="1" latinLnBrk="1" hangingPunct="1">
        <a:spcBef>
          <a:spcPct val="0"/>
        </a:spcBef>
        <a:buNone/>
        <a:defRPr sz="4400" b="0" i="0" kern="1200" spc="50" baseline="0">
          <a:ln w="6350">
            <a:noFill/>
          </a:ln>
          <a:solidFill>
            <a:schemeClr val="bg1"/>
          </a:solidFill>
          <a:effectLst>
            <a:glow rad="101600">
              <a:schemeClr val="tx2"/>
            </a:glow>
          </a:effectLst>
          <a:latin typeface="Gill Sans MT"/>
          <a:ea typeface="맑은 고딕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1" latinLnBrk="1" hangingPunct="1">
        <a:spcBef>
          <a:spcPct val="20000"/>
        </a:spcBef>
        <a:buClr>
          <a:schemeClr val="tx2"/>
        </a:buClr>
        <a:buSzPct val="68000"/>
        <a:buFont typeface="Wingdings 2"/>
        <a:buChar char=""/>
        <a:defRPr sz="3200" kern="1200" baseline="0">
          <a:solidFill>
            <a:schemeClr val="tx1"/>
          </a:solidFill>
          <a:latin typeface="Gill Sans MT"/>
          <a:ea typeface="맑은 고딕"/>
          <a:cs typeface="Gill Sans MT"/>
        </a:defRPr>
      </a:lvl1pPr>
      <a:lvl2pPr marL="742950" indent="-285750" algn="l" rtl="0" eaLnBrk="1" latinLnBrk="1" hangingPunct="1">
        <a:spcBef>
          <a:spcPct val="20000"/>
        </a:spcBef>
        <a:buClr>
          <a:schemeClr val="accent4"/>
        </a:buClr>
        <a:buSzPct val="60000"/>
        <a:buFont typeface="Wingdings 2"/>
        <a:buChar char=""/>
        <a:defRPr sz="2800" kern="1200" baseline="0">
          <a:solidFill>
            <a:schemeClr val="tx1"/>
          </a:solidFill>
          <a:latin typeface="Gill Sans MT"/>
          <a:ea typeface="맑은 고딕"/>
          <a:cs typeface="Gill Sans MT"/>
        </a:defRPr>
      </a:lvl2pPr>
      <a:lvl3pPr marL="1143000" indent="-228600" algn="l" rtl="0" eaLnBrk="1" latinLnBrk="1" hangingPunct="1">
        <a:spcBef>
          <a:spcPct val="20000"/>
        </a:spcBef>
        <a:buClr>
          <a:schemeClr val="accent5"/>
        </a:buClr>
        <a:buSzPct val="57000"/>
        <a:buFont typeface="Wingdings 2"/>
        <a:buChar char="¦"/>
        <a:defRPr sz="2600" kern="1200" baseline="0">
          <a:solidFill>
            <a:schemeClr val="tx1"/>
          </a:solidFill>
          <a:latin typeface="Gill Sans MT"/>
          <a:ea typeface="맑은 고딕"/>
          <a:cs typeface="Gill Sans MT"/>
        </a:defRPr>
      </a:lvl3pPr>
      <a:lvl4pPr marL="1600200" indent="-228600" algn="l" rtl="0" eaLnBrk="1" latinLnBrk="1" hangingPunct="1">
        <a:spcBef>
          <a:spcPct val="20000"/>
        </a:spcBef>
        <a:buClr>
          <a:schemeClr val="accent3"/>
        </a:buClr>
        <a:buSzPct val="53000"/>
        <a:buFont typeface="Wingdings 2"/>
        <a:buChar char="¢"/>
        <a:defRPr sz="2400" kern="1200" baseline="0">
          <a:solidFill>
            <a:schemeClr val="tx1"/>
          </a:solidFill>
          <a:latin typeface="Gill Sans MT"/>
          <a:ea typeface="맑은 고딕"/>
          <a:cs typeface="Gill Sans MT"/>
        </a:defRPr>
      </a:lvl4pPr>
      <a:lvl5pPr marL="2057400" indent="-228600" algn="l" rtl="0" eaLnBrk="1" latinLnBrk="1" hangingPunct="1">
        <a:spcBef>
          <a:spcPct val="20000"/>
        </a:spcBef>
        <a:buClr>
          <a:schemeClr val="accent6"/>
        </a:buClr>
        <a:buSzPct val="50000"/>
        <a:buFont typeface="Wingdings 2"/>
        <a:buChar char="¥"/>
        <a:defRPr sz="2200" kern="1200" baseline="0">
          <a:solidFill>
            <a:schemeClr val="tx1"/>
          </a:solidFill>
          <a:latin typeface="Gill Sans MT"/>
          <a:ea typeface="맑은 고딕"/>
          <a:cs typeface="Gill Sans MT"/>
        </a:defRPr>
      </a:lvl5pPr>
      <a:lvl6pPr marL="2514600" indent="-228600" algn="l" rtl="0" eaLnBrk="1" latinLnBrk="1" hangingPunct="1">
        <a:spcBef>
          <a:spcPct val="20000"/>
        </a:spcBef>
        <a:buClr>
          <a:schemeClr val="accent2">
            <a:tint val="40000"/>
          </a:schemeClr>
        </a:buClr>
        <a:buSzPct val="47000"/>
        <a:buFont typeface="Wingdings 2"/>
        <a:buChar char="¤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SzPct val="43000"/>
        <a:buFont typeface="Wingdings 2"/>
        <a:buChar char="¦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1" hangingPunct="1">
        <a:spcBef>
          <a:spcPct val="20000"/>
        </a:spcBef>
        <a:buClr>
          <a:schemeClr val="accent3"/>
        </a:buClr>
        <a:buSzPct val="40000"/>
        <a:buFont typeface="Wingdings 2"/>
        <a:buChar char="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1" hangingPunct="1">
        <a:spcBef>
          <a:spcPct val="20000"/>
        </a:spcBef>
        <a:buClr>
          <a:schemeClr val="bg2">
            <a:tint val="60000"/>
          </a:schemeClr>
        </a:buClr>
        <a:buSzPct val="40000"/>
        <a:buFont typeface="Wingdings 2"/>
        <a:buChar char="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81888" y="215067"/>
            <a:ext cx="5256584" cy="4968552"/>
          </a:xfrm>
        </p:spPr>
        <p:txBody>
          <a:bodyPr/>
          <a:lstStyle/>
          <a:p>
            <a:r>
              <a:rPr lang="de-DE" dirty="0" smtClean="0">
                <a:latin typeface="+mj-lt"/>
              </a:rPr>
              <a:t>Ostertag 2019</a:t>
            </a:r>
            <a:br>
              <a:rPr lang="de-DE" dirty="0" smtClean="0">
                <a:latin typeface="+mj-lt"/>
              </a:rPr>
            </a:br>
            <a:r>
              <a:rPr lang="de-DE" sz="3200" dirty="0">
                <a:latin typeface="+mj-lt"/>
              </a:rPr>
              <a:t>G</a:t>
            </a:r>
            <a:r>
              <a:rPr lang="de-DE" sz="3200" dirty="0" smtClean="0">
                <a:latin typeface="+mj-lt"/>
              </a:rPr>
              <a:t>ruppen-Thema: </a:t>
            </a:r>
            <a:br>
              <a:rPr lang="de-DE" sz="3200" dirty="0" smtClean="0">
                <a:latin typeface="+mj-lt"/>
              </a:rPr>
            </a:br>
            <a:r>
              <a:rPr lang="de-DE" sz="3200" dirty="0" smtClean="0">
                <a:latin typeface="+mj-lt"/>
              </a:rPr>
              <a:t>Plastik-Fasten</a:t>
            </a:r>
            <a:endParaRPr lang="de-DE" dirty="0">
              <a:latin typeface="+mj-lt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87624" y="5301208"/>
            <a:ext cx="1872208" cy="1219200"/>
          </a:xfrm>
        </p:spPr>
        <p:txBody>
          <a:bodyPr>
            <a:normAutofit lnSpcReduction="10000"/>
          </a:bodyPr>
          <a:lstStyle/>
          <a:p>
            <a:endParaRPr lang="de-DE" dirty="0" smtClean="0"/>
          </a:p>
          <a:p>
            <a:r>
              <a:rPr lang="de-DE" dirty="0" smtClean="0"/>
              <a:t>11.04.2019  10.00Uhr</a:t>
            </a:r>
          </a:p>
          <a:p>
            <a:endParaRPr lang="de-D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8680"/>
            <a:ext cx="1203772" cy="120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1</a:t>
            </a:fld>
            <a:endParaRPr lang="de-D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46"/>
          <a:stretch/>
        </p:blipFill>
        <p:spPr bwMode="auto">
          <a:xfrm>
            <a:off x="155824" y="1945119"/>
            <a:ext cx="3726064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418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smtClean="0"/>
              <a:t>Auch ohne Religion wollen manche Menschen weniger Plastik benutzen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10</a:t>
            </a:fld>
            <a:endParaRPr lang="de-DE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665" y="1600200"/>
            <a:ext cx="4439000" cy="50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276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Warum?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11</a:t>
            </a:fld>
            <a:endParaRPr lang="de-DE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16832"/>
            <a:ext cx="3793926" cy="379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25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96" y="71414"/>
            <a:ext cx="9108504" cy="1285882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smtClean="0"/>
              <a:t>Unsere Welt soll nicht so aussehen.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31E5-8193-4639-8FB9-41AE71603A80}" type="slidenum">
              <a:rPr lang="de-DE" smtClean="0">
                <a:solidFill>
                  <a:srgbClr val="000000"/>
                </a:solidFill>
              </a:rPr>
              <a:pPr/>
              <a:t>12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765081" cy="507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www.reli-ordner.de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Es gibt viel Plastik im Meer.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31E5-8193-4639-8FB9-41AE71603A80}" type="slidenum">
              <a:rPr lang="de-DE" smtClean="0">
                <a:solidFill>
                  <a:srgbClr val="000000"/>
                </a:solidFill>
              </a:rPr>
              <a:pPr/>
              <a:t>13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1571625"/>
            <a:ext cx="7072312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www.reli-ordner.de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0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Das ist nicht schön.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31E5-8193-4639-8FB9-41AE71603A80}" type="slidenum">
              <a:rPr lang="de-DE" smtClean="0">
                <a:solidFill>
                  <a:srgbClr val="000000"/>
                </a:solidFill>
              </a:rPr>
              <a:pPr/>
              <a:t>14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768751" cy="508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www.reli-ordner.de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9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31E5-8193-4639-8FB9-41AE71603A80}" type="slidenum">
              <a:rPr lang="de-DE" smtClean="0">
                <a:solidFill>
                  <a:srgbClr val="000000"/>
                </a:solidFill>
              </a:rPr>
              <a:pPr/>
              <a:t>15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62" y="1743532"/>
            <a:ext cx="8699525" cy="43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www.reli-ordner.de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40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31E5-8193-4639-8FB9-41AE71603A80}" type="slidenum">
              <a:rPr lang="de-DE" smtClean="0">
                <a:solidFill>
                  <a:srgbClr val="000000"/>
                </a:solidFill>
              </a:rPr>
              <a:pPr/>
              <a:t>16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74" y="1470342"/>
            <a:ext cx="8474613" cy="476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www.reli-ordner.de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0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Erst so: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31E5-8193-4639-8FB9-41AE71603A80}" type="slidenum">
              <a:rPr lang="de-DE" smtClean="0">
                <a:solidFill>
                  <a:srgbClr val="000000"/>
                </a:solidFill>
              </a:rPr>
              <a:pPr/>
              <a:t>17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774033" cy="5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www.reli-ordner.de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77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Dann so: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31E5-8193-4639-8FB9-41AE71603A80}" type="slidenum">
              <a:rPr lang="de-DE" smtClean="0">
                <a:solidFill>
                  <a:srgbClr val="000000"/>
                </a:solidFill>
              </a:rPr>
              <a:pPr/>
              <a:t>18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694083"/>
            <a:ext cx="8186737" cy="446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www.reli-ordner.de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3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Das ist gefährlich für Tiere.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31E5-8193-4639-8FB9-41AE71603A80}" type="slidenum">
              <a:rPr lang="de-DE" smtClean="0">
                <a:solidFill>
                  <a:srgbClr val="000000"/>
                </a:solidFill>
              </a:rPr>
              <a:pPr/>
              <a:t>19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827" y="1571625"/>
            <a:ext cx="4823208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www.reli-ordner.de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0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Herzlich Willkommen zu </a:t>
            </a:r>
            <a:br>
              <a:rPr lang="de-DE" dirty="0" smtClean="0"/>
            </a:br>
            <a:r>
              <a:rPr lang="de-DE" dirty="0" smtClean="0"/>
              <a:t>unserer Besinnungs-Feier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72594"/>
            <a:ext cx="144462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17032"/>
            <a:ext cx="1487487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C:\Users\Zimmermann\Reli-Ordner\6. wichtige Wörter\3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5" b="22062"/>
          <a:stretch/>
        </p:blipFill>
        <p:spPr bwMode="auto">
          <a:xfrm>
            <a:off x="2915816" y="404664"/>
            <a:ext cx="1446353" cy="123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31E5-8193-4639-8FB9-41AE71603A80}" type="slidenum">
              <a:rPr lang="de-DE" smtClean="0">
                <a:solidFill>
                  <a:srgbClr val="000000"/>
                </a:solidFill>
              </a:rPr>
              <a:pPr/>
              <a:t>2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www.reli-ordner.de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71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31E5-8193-4639-8FB9-41AE71603A80}" type="slidenum">
              <a:rPr lang="de-DE" smtClean="0">
                <a:solidFill>
                  <a:srgbClr val="000000"/>
                </a:solidFill>
              </a:rPr>
              <a:pPr/>
              <a:t>20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288248" cy="485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www.reli-ordner.de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71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996952"/>
          </a:xfrm>
        </p:spPr>
        <p:txBody>
          <a:bodyPr/>
          <a:lstStyle/>
          <a:p>
            <a:r>
              <a:rPr lang="de-DE" dirty="0" smtClean="0"/>
              <a:t>Darum macht mit: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Benutzt weniger Plastik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21</a:t>
            </a:fld>
            <a:endParaRPr lang="de-DE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84984"/>
            <a:ext cx="464451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 Verbindung mit Pfeil 6"/>
          <p:cNvCxnSpPr/>
          <p:nvPr/>
        </p:nvCxnSpPr>
        <p:spPr>
          <a:xfrm>
            <a:off x="1619672" y="4149080"/>
            <a:ext cx="2736304" cy="144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3016"/>
            <a:ext cx="915739" cy="91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08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Beispiel:</a:t>
            </a:r>
            <a:br>
              <a:rPr lang="de-DE" dirty="0" smtClean="0"/>
            </a:br>
            <a:r>
              <a:rPr lang="de-DE" dirty="0" smtClean="0"/>
              <a:t>keine Plastikbecher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22</a:t>
            </a:fld>
            <a:endParaRPr lang="de-DE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958181"/>
            <a:ext cx="71437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5"/>
          <p:cNvCxnSpPr/>
          <p:nvPr/>
        </p:nvCxnSpPr>
        <p:spPr>
          <a:xfrm>
            <a:off x="1259632" y="1628800"/>
            <a:ext cx="6336704" cy="453650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flipV="1">
            <a:off x="1403648" y="1772816"/>
            <a:ext cx="5760640" cy="424847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879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564904"/>
          </a:xfrm>
        </p:spPr>
        <p:txBody>
          <a:bodyPr/>
          <a:lstStyle/>
          <a:p>
            <a:r>
              <a:rPr lang="de-DE" sz="3600" dirty="0" smtClean="0"/>
              <a:t>Glasflasche   statt    Plastikflasche</a:t>
            </a:r>
            <a:endParaRPr lang="de-DE" sz="3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23</a:t>
            </a:fld>
            <a:endParaRPr lang="de-DE"/>
          </a:p>
        </p:txBody>
      </p:sp>
      <p:pic>
        <p:nvPicPr>
          <p:cNvPr id="1126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140968"/>
            <a:ext cx="2148855" cy="278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2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964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348880"/>
          </a:xfrm>
        </p:spPr>
        <p:txBody>
          <a:bodyPr/>
          <a:lstStyle/>
          <a:p>
            <a:r>
              <a:rPr lang="de-DE" dirty="0" smtClean="0"/>
              <a:t>Gemüse und Obst </a:t>
            </a:r>
            <a:br>
              <a:rPr lang="de-DE" dirty="0" smtClean="0"/>
            </a:br>
            <a:r>
              <a:rPr lang="de-DE" dirty="0" smtClean="0"/>
              <a:t>ohne Verpackung kaufen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24</a:t>
            </a:fld>
            <a:endParaRPr lang="de-D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76872"/>
            <a:ext cx="7288077" cy="377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940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688632"/>
          </a:xfrm>
        </p:spPr>
        <p:txBody>
          <a:bodyPr/>
          <a:lstStyle/>
          <a:p>
            <a:pPr algn="l"/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Es ist nicht einfach.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Denkt nach.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Habt ihr eine Idee,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sagt sie weiter.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25</a:t>
            </a:fld>
            <a:endParaRPr lang="de-DE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365104"/>
            <a:ext cx="1347788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14" y="2564904"/>
            <a:ext cx="1419796" cy="141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96752"/>
            <a:ext cx="1213954" cy="121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703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6094" y="37952"/>
            <a:ext cx="8229600" cy="6453336"/>
          </a:xfrm>
        </p:spPr>
        <p:txBody>
          <a:bodyPr/>
          <a:lstStyle/>
          <a:p>
            <a:pPr algn="l"/>
            <a:r>
              <a:rPr lang="de-DE" sz="2800" dirty="0" smtClean="0"/>
              <a:t>Wir können Ideen </a:t>
            </a:r>
            <a:br>
              <a:rPr lang="de-DE" sz="2800" dirty="0" smtClean="0"/>
            </a:br>
            <a:r>
              <a:rPr lang="de-DE" sz="2800" dirty="0" smtClean="0"/>
              <a:t>sammeln.</a:t>
            </a:r>
            <a:br>
              <a:rPr lang="de-DE" sz="2800" dirty="0" smtClean="0"/>
            </a:br>
            <a:r>
              <a:rPr lang="de-DE" sz="2800" dirty="0" smtClean="0"/>
              <a:t>Das ganze Jahr.</a:t>
            </a:r>
            <a:br>
              <a:rPr lang="de-DE" sz="2800" dirty="0" smtClean="0"/>
            </a:b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smtClean="0"/>
              <a:t>Dann kann</a:t>
            </a:r>
            <a:br>
              <a:rPr lang="de-DE" sz="2800" smtClean="0"/>
            </a:br>
            <a:r>
              <a:rPr lang="de-DE" sz="2800" smtClean="0"/>
              <a:t>wer </a:t>
            </a:r>
            <a:r>
              <a:rPr lang="de-DE" sz="2800" dirty="0" smtClean="0"/>
              <a:t>mag </a:t>
            </a:r>
            <a:br>
              <a:rPr lang="de-DE" sz="2800" dirty="0" smtClean="0"/>
            </a:br>
            <a:r>
              <a:rPr lang="de-DE" sz="2800" dirty="0" smtClean="0"/>
              <a:t>nächstes Jahr </a:t>
            </a:r>
            <a:r>
              <a:rPr lang="de-DE" sz="2800" dirty="0" err="1" smtClean="0"/>
              <a:t>mit</a:t>
            </a:r>
            <a:r>
              <a:rPr lang="de-DE" sz="1800" dirty="0" err="1" smtClean="0"/>
              <a:t>•</a:t>
            </a:r>
            <a:r>
              <a:rPr lang="de-DE" sz="2800" dirty="0" err="1" smtClean="0"/>
              <a:t>machen</a:t>
            </a:r>
            <a:r>
              <a:rPr lang="de-DE" sz="2800" dirty="0" smtClean="0"/>
              <a:t> </a:t>
            </a:r>
            <a:br>
              <a:rPr lang="de-DE" sz="2800" dirty="0" smtClean="0"/>
            </a:br>
            <a:r>
              <a:rPr lang="de-DE" sz="2800" dirty="0" smtClean="0"/>
              <a:t>beim Plastik-Fasten.</a:t>
            </a:r>
            <a:endParaRPr lang="de-DE" sz="2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26</a:t>
            </a:fld>
            <a:endParaRPr lang="de-DE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463" y="1628800"/>
            <a:ext cx="1635820" cy="163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mit Pfeil 5"/>
          <p:cNvCxnSpPr/>
          <p:nvPr/>
        </p:nvCxnSpPr>
        <p:spPr>
          <a:xfrm>
            <a:off x="5148064" y="476672"/>
            <a:ext cx="834399" cy="9805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76300">
            <a:off x="7740352" y="1059116"/>
            <a:ext cx="81121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2471">
            <a:off x="4965802" y="2446710"/>
            <a:ext cx="81121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7903">
            <a:off x="6394766" y="360238"/>
            <a:ext cx="81121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4512">
            <a:off x="4742457" y="1080318"/>
            <a:ext cx="1341711" cy="181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111" y="3491810"/>
            <a:ext cx="3501593" cy="262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4"/>
          <p:cNvCxnSpPr/>
          <p:nvPr/>
        </p:nvCxnSpPr>
        <p:spPr>
          <a:xfrm>
            <a:off x="5004048" y="3491810"/>
            <a:ext cx="3888432" cy="26281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flipV="1">
            <a:off x="5004048" y="3356992"/>
            <a:ext cx="3687656" cy="25922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657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01208"/>
          </a:xfrm>
        </p:spPr>
        <p:txBody>
          <a:bodyPr/>
          <a:lstStyle/>
          <a:p>
            <a:r>
              <a:rPr lang="de-DE" dirty="0" smtClean="0"/>
              <a:t>Wir machen noch ein 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Ratespiel.</a:t>
            </a: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4"/>
          <a:stretch/>
        </p:blipFill>
        <p:spPr bwMode="auto">
          <a:xfrm>
            <a:off x="3779912" y="819509"/>
            <a:ext cx="1790143" cy="166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27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058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728191"/>
          </a:xfrm>
        </p:spPr>
        <p:txBody>
          <a:bodyPr/>
          <a:lstStyle/>
          <a:p>
            <a:r>
              <a:rPr lang="de-DE" sz="3600" dirty="0" smtClean="0">
                <a:solidFill>
                  <a:schemeClr val="bg2">
                    <a:lumMod val="50000"/>
                  </a:schemeClr>
                </a:solidFill>
              </a:rPr>
              <a:t>Wir wünschen allen später ein </a:t>
            </a:r>
            <a:r>
              <a:rPr lang="de-DE" sz="3600" dirty="0" smtClean="0"/>
              <a:t>gutes Osterfrühstück.</a:t>
            </a:r>
            <a:endParaRPr lang="de-DE" sz="3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83DAC6-3B3F-4BE9-82FA-1A40DEC83075}" type="slidenum">
              <a:rPr lang="de-DE" smtClean="0">
                <a:solidFill>
                  <a:srgbClr val="795339"/>
                </a:solidFill>
              </a:rPr>
              <a:pPr/>
              <a:t>28</a:t>
            </a:fld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Abgerundetes Rechteck 5"/>
          <p:cNvSpPr/>
          <p:nvPr/>
        </p:nvSpPr>
        <p:spPr>
          <a:xfrm rot="20675013">
            <a:off x="142535" y="2027444"/>
            <a:ext cx="2631341" cy="128473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Schöne Osterferien!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467544" y="188640"/>
            <a:ext cx="595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    </a:t>
            </a:r>
          </a:p>
          <a:p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64904"/>
            <a:ext cx="53911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565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©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r>
              <a:rPr lang="de-DE" dirty="0" smtClean="0"/>
              <a:t>Piktogramme: </a:t>
            </a:r>
            <a:r>
              <a:rPr lang="de-DE" dirty="0" err="1" smtClean="0"/>
              <a:t>Picto-Selector</a:t>
            </a:r>
            <a:endParaRPr lang="de-DE" dirty="0" smtClean="0"/>
          </a:p>
          <a:p>
            <a:r>
              <a:rPr lang="de-DE" dirty="0" smtClean="0"/>
              <a:t>Fotos: gemeinfrei</a:t>
            </a:r>
          </a:p>
          <a:p>
            <a:r>
              <a:rPr lang="de-DE" dirty="0" smtClean="0"/>
              <a:t>Oder von der jeweiligen Organisation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29</a:t>
            </a:fld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7" y="3284984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532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Jetzt ist Fastenzeit.</a:t>
            </a:r>
            <a:endParaRPr lang="de-DE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988569"/>
              </p:ext>
            </p:extLst>
          </p:nvPr>
        </p:nvGraphicFramePr>
        <p:xfrm>
          <a:off x="107506" y="2564904"/>
          <a:ext cx="892899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798"/>
                <a:gridCol w="1785798"/>
                <a:gridCol w="2189042"/>
                <a:gridCol w="1512168"/>
                <a:gridCol w="1656184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Advent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Weihnachten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Fasching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Fastenzeit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Ostern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3.12.-24.12.2018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25. + 26. 12. 18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4.3. Rosenmontag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6. 3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dirty="0" smtClean="0"/>
                        <a:t>– 20. 4.19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21. + 22.4.</a:t>
                      </a:r>
                      <a:r>
                        <a:rPr lang="de-DE" baseline="0" dirty="0" smtClean="0"/>
                        <a:t> 2019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3</a:t>
            </a:fld>
            <a:endParaRPr lang="de-DE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5721815" y="1621941"/>
            <a:ext cx="504056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915740" cy="91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624492"/>
            <a:ext cx="1203772" cy="120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68508"/>
            <a:ext cx="915740" cy="91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706274"/>
            <a:ext cx="977974" cy="97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871" y="3773395"/>
            <a:ext cx="843732" cy="84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550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0426" y="476672"/>
            <a:ext cx="8229600" cy="6009531"/>
          </a:xfrm>
        </p:spPr>
        <p:txBody>
          <a:bodyPr/>
          <a:lstStyle/>
          <a:p>
            <a:r>
              <a:rPr lang="de-DE" b="1" dirty="0" smtClean="0">
                <a:solidFill>
                  <a:schemeClr val="tx1"/>
                </a:solidFill>
              </a:rPr>
              <a:t>Viele Menschen essen keine Schokolade</a:t>
            </a:r>
          </a:p>
          <a:p>
            <a:endParaRPr lang="de-DE" b="1" dirty="0" smtClean="0">
              <a:solidFill>
                <a:schemeClr val="tx1"/>
              </a:solidFill>
            </a:endParaRPr>
          </a:p>
          <a:p>
            <a:endParaRPr lang="de-DE" b="1" dirty="0" smtClean="0">
              <a:solidFill>
                <a:schemeClr val="tx1"/>
              </a:solidFill>
            </a:endParaRPr>
          </a:p>
          <a:p>
            <a:r>
              <a:rPr lang="de-DE" b="1" dirty="0" smtClean="0">
                <a:solidFill>
                  <a:schemeClr val="tx1"/>
                </a:solidFill>
              </a:rPr>
              <a:t>Oder trinken keinen Alkohol</a:t>
            </a:r>
          </a:p>
          <a:p>
            <a:endParaRPr lang="de-DE" b="1" dirty="0" smtClean="0">
              <a:solidFill>
                <a:schemeClr val="tx1"/>
              </a:solidFill>
            </a:endParaRPr>
          </a:p>
          <a:p>
            <a:endParaRPr lang="de-DE" b="1" dirty="0" smtClean="0">
              <a:solidFill>
                <a:schemeClr val="tx1"/>
              </a:solidFill>
            </a:endParaRPr>
          </a:p>
          <a:p>
            <a:r>
              <a:rPr lang="de-DE" b="1" dirty="0" smtClean="0">
                <a:solidFill>
                  <a:schemeClr val="tx1"/>
                </a:solidFill>
              </a:rPr>
              <a:t>Oder rauchen nicht</a:t>
            </a:r>
          </a:p>
          <a:p>
            <a:endParaRPr lang="de-DE" b="1" dirty="0" smtClean="0">
              <a:solidFill>
                <a:schemeClr val="tx1"/>
              </a:solidFill>
            </a:endParaRPr>
          </a:p>
          <a:p>
            <a:endParaRPr lang="de-DE" b="1" dirty="0" smtClean="0">
              <a:solidFill>
                <a:schemeClr val="tx1"/>
              </a:solidFill>
            </a:endParaRPr>
          </a:p>
          <a:p>
            <a:r>
              <a:rPr lang="de-DE" b="1" dirty="0" smtClean="0">
                <a:solidFill>
                  <a:schemeClr val="tx1"/>
                </a:solidFill>
              </a:rPr>
              <a:t>Oder schauen nicht immer </a:t>
            </a:r>
            <a:r>
              <a:rPr lang="de-DE" b="1" dirty="0" err="1" smtClean="0">
                <a:solidFill>
                  <a:schemeClr val="tx1"/>
                </a:solidFill>
              </a:rPr>
              <a:t>auf´s</a:t>
            </a:r>
            <a:r>
              <a:rPr lang="de-DE" b="1" dirty="0" smtClean="0">
                <a:solidFill>
                  <a:schemeClr val="tx1"/>
                </a:solidFill>
              </a:rPr>
              <a:t> Handy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4</a:t>
            </a:fld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6672"/>
            <a:ext cx="1475656" cy="147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190" y="2107034"/>
            <a:ext cx="1779836" cy="177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55106"/>
            <a:ext cx="1131764" cy="113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136" y="4437112"/>
            <a:ext cx="1455800" cy="14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5"/>
          <p:cNvCxnSpPr/>
          <p:nvPr/>
        </p:nvCxnSpPr>
        <p:spPr>
          <a:xfrm>
            <a:off x="6876256" y="2107034"/>
            <a:ext cx="1944216" cy="17798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650" y="205209"/>
            <a:ext cx="2066925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Gerade Verbindung 7"/>
          <p:cNvCxnSpPr/>
          <p:nvPr/>
        </p:nvCxnSpPr>
        <p:spPr>
          <a:xfrm flipV="1">
            <a:off x="6876256" y="332656"/>
            <a:ext cx="1843770" cy="14401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190" y="2216695"/>
            <a:ext cx="1963737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854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140968"/>
          </a:xfrm>
        </p:spPr>
        <p:txBody>
          <a:bodyPr/>
          <a:lstStyle/>
          <a:p>
            <a:r>
              <a:rPr lang="de-DE" dirty="0" smtClean="0"/>
              <a:t>Manche Menschen machen es </a:t>
            </a:r>
            <a:br>
              <a:rPr lang="de-DE" dirty="0" smtClean="0"/>
            </a:br>
            <a:r>
              <a:rPr lang="de-DE" dirty="0" smtClean="0"/>
              <a:t>dieses </a:t>
            </a:r>
            <a:r>
              <a:rPr lang="de-DE" dirty="0"/>
              <a:t>J</a:t>
            </a:r>
            <a:r>
              <a:rPr lang="de-DE" dirty="0" smtClean="0"/>
              <a:t>ahr anders: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5</a:t>
            </a:fld>
            <a:endParaRPr lang="de-DE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73016"/>
            <a:ext cx="26955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350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229200"/>
          </a:xfrm>
        </p:spPr>
        <p:txBody>
          <a:bodyPr/>
          <a:lstStyle/>
          <a:p>
            <a:r>
              <a:rPr lang="de-DE" dirty="0" smtClean="0"/>
              <a:t>Egal welche Religion 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sie haben oder ob sie 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bekenntnislos sind.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6</a:t>
            </a:fld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445224"/>
            <a:ext cx="1275780" cy="127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5"/>
          <p:cNvCxnSpPr/>
          <p:nvPr/>
        </p:nvCxnSpPr>
        <p:spPr>
          <a:xfrm>
            <a:off x="3851920" y="5373216"/>
            <a:ext cx="1728192" cy="12241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flipV="1">
            <a:off x="3707904" y="5373216"/>
            <a:ext cx="2088232" cy="12241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398" y="1844824"/>
            <a:ext cx="998351" cy="99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60115"/>
            <a:ext cx="1167768" cy="116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44245"/>
            <a:ext cx="1113048" cy="111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833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Einige</a:t>
            </a:r>
            <a:br>
              <a:rPr lang="de-DE" dirty="0" smtClean="0"/>
            </a:br>
            <a:r>
              <a:rPr lang="de-DE" dirty="0" smtClean="0"/>
              <a:t>Katholische Christen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verzichten statt auf Schokolade </a:t>
            </a:r>
          </a:p>
          <a:p>
            <a:r>
              <a:rPr lang="de-DE" dirty="0" smtClean="0"/>
              <a:t>ab Ascher – Mittwoch auf Plastik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/>
              <a:t>Zum Beispiel in </a:t>
            </a:r>
            <a:r>
              <a:rPr lang="de-DE" dirty="0" smtClean="0"/>
              <a:t>Meerbusch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7</a:t>
            </a:fld>
            <a:endParaRPr lang="de-D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19" y="3212976"/>
            <a:ext cx="8101534" cy="219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104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Einige</a:t>
            </a:r>
            <a:br>
              <a:rPr lang="de-DE" dirty="0" smtClean="0"/>
            </a:br>
            <a:r>
              <a:rPr lang="de-DE" dirty="0" smtClean="0"/>
              <a:t>Evangelische Christen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 lnSpcReduction="20000"/>
          </a:bodyPr>
          <a:lstStyle/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  <a:p>
            <a:pPr lvl="8"/>
            <a:r>
              <a:rPr lang="de-DE" sz="3200" b="1" dirty="0" smtClean="0">
                <a:solidFill>
                  <a:schemeClr val="tx1"/>
                </a:solidFill>
              </a:rPr>
              <a:t>versuchen</a:t>
            </a:r>
          </a:p>
          <a:p>
            <a:pPr lvl="8"/>
            <a:r>
              <a:rPr lang="de-DE" sz="3200" b="1" dirty="0">
                <a:solidFill>
                  <a:schemeClr val="tx1"/>
                </a:solidFill>
              </a:rPr>
              <a:t>s</a:t>
            </a:r>
            <a:r>
              <a:rPr lang="de-DE" sz="3200" b="1" dirty="0" smtClean="0">
                <a:solidFill>
                  <a:schemeClr val="tx1"/>
                </a:solidFill>
              </a:rPr>
              <a:t>ieben </a:t>
            </a:r>
            <a:r>
              <a:rPr lang="de-DE" sz="3200" b="1" dirty="0">
                <a:solidFill>
                  <a:schemeClr val="tx1"/>
                </a:solidFill>
              </a:rPr>
              <a:t>Wochen ohne </a:t>
            </a:r>
            <a:r>
              <a:rPr lang="de-DE" sz="3200" b="1" dirty="0" smtClean="0">
                <a:solidFill>
                  <a:schemeClr val="tx1"/>
                </a:solidFill>
              </a:rPr>
              <a:t>Plastik</a:t>
            </a:r>
          </a:p>
          <a:p>
            <a:pPr lvl="8"/>
            <a:r>
              <a:rPr lang="de-DE" sz="3200" b="1" dirty="0">
                <a:solidFill>
                  <a:schemeClr val="tx1"/>
                </a:solidFill>
              </a:rPr>
              <a:t>z</a:t>
            </a:r>
            <a:r>
              <a:rPr lang="de-DE" sz="3200" b="1" dirty="0" smtClean="0">
                <a:solidFill>
                  <a:schemeClr val="tx1"/>
                </a:solidFill>
              </a:rPr>
              <a:t>u leben.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Zum Beispiel: Dreifaltigkeitskirche Schongau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8</a:t>
            </a:fld>
            <a:endParaRPr lang="de-DE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307657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619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Einige Muslime wollen</a:t>
            </a:r>
            <a:br>
              <a:rPr lang="de-DE" dirty="0" smtClean="0"/>
            </a:br>
            <a:r>
              <a:rPr lang="de-DE" dirty="0" smtClean="0"/>
              <a:t>Plastikfasten im </a:t>
            </a:r>
            <a:r>
              <a:rPr lang="de-DE" dirty="0"/>
              <a:t>R</a:t>
            </a:r>
            <a:r>
              <a:rPr lang="de-DE" dirty="0" smtClean="0"/>
              <a:t>amadan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B879-8C70-468F-A487-03624F969BF1}" type="slidenum">
              <a:rPr lang="de-DE" smtClean="0"/>
              <a:t>9</a:t>
            </a:fld>
            <a:endParaRPr lang="de-DE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2911"/>
            <a:ext cx="8229600" cy="43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www.reli-ordner.de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684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untain">
  <a:themeElements>
    <a:clrScheme name="Mountain">
      <a:dk1>
        <a:srgbClr val="000000"/>
      </a:dk1>
      <a:lt1>
        <a:srgbClr val="FFFFFF"/>
      </a:lt1>
      <a:dk2>
        <a:srgbClr val="0536B3"/>
      </a:dk2>
      <a:lt2>
        <a:srgbClr val="7CB7F8"/>
      </a:lt2>
      <a:accent1>
        <a:srgbClr val="3F9EE4"/>
      </a:accent1>
      <a:accent2>
        <a:srgbClr val="77B559"/>
      </a:accent2>
      <a:accent3>
        <a:srgbClr val="E4A81B"/>
      </a:accent3>
      <a:accent4>
        <a:srgbClr val="108BB4"/>
      </a:accent4>
      <a:accent5>
        <a:srgbClr val="DA7328"/>
      </a:accent5>
      <a:accent6>
        <a:srgbClr val="AE589F"/>
      </a:accent6>
      <a:hlink>
        <a:srgbClr val="460245"/>
      </a:hlink>
      <a:folHlink>
        <a:srgbClr val="AC17D6"/>
      </a:folHlink>
    </a:clrScheme>
    <a:fontScheme name="Mountain">
      <a:majorFont>
        <a:latin typeface="Gill Sans MT"/>
        <a:ea typeface=""/>
        <a:cs typeface=""/>
        <a:font script="Cyrl" typeface="Arial"/>
        <a:font script="Grek" typeface="Arial"/>
        <a:font script="Jpan" typeface="HG丸ｺﾞｼｯｸM-PRO"/>
        <a:font script="Hang" typeface="HY 헤드라인 M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ill Sans MT"/>
        <a:ea typeface=""/>
        <a:cs typeface=""/>
        <a:font script="Cyrl" typeface="Arial"/>
        <a:font script="Grek" typeface="Arial"/>
        <a:font script="Jpan" typeface="HG丸ｺﾞｼｯｸM-PRO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untain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50000">
              <a:schemeClr val="phClr">
                <a:tint val="2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40000"/>
                <a:shade val="100000"/>
                <a:hueMod val="100000"/>
                <a:satMod val="100000"/>
              </a:schemeClr>
            </a:gs>
            <a:gs pos="30000">
              <a:schemeClr val="phClr">
                <a:tint val="100000"/>
                <a:shade val="100000"/>
                <a:hueMod val="100000"/>
                <a:satMod val="100000"/>
              </a:schemeClr>
            </a:gs>
            <a:gs pos="6800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40000"/>
                <a:shade val="100000"/>
                <a:hueMod val="100000"/>
                <a:sat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algn="br">
              <a:srgbClr val="000000">
                <a:alpha val="0"/>
              </a:srgbClr>
            </a:outerShdw>
          </a:effectLst>
        </a:effectStyle>
        <a:effectStyle>
          <a:effectLst>
            <a:outerShdw dir="5400000" algn="ctr">
              <a:srgbClr val="EBE9ED">
                <a:alpha val="0"/>
              </a:srgbClr>
            </a:outerShdw>
          </a:effectLst>
          <a:scene3d>
            <a:camera prst="orthographicFront" fov="0">
              <a:rot lat="0" lon="0" rev="0"/>
            </a:camera>
            <a:lightRig rig="glow" dir="b">
              <a:rot lat="0" lon="0" rev="0"/>
            </a:lightRig>
          </a:scene3d>
          <a:sp3d contourW="6350" prstMaterial="softEdge">
            <a:bevelT w="25400" h="25400"/>
            <a:contourClr>
              <a:schemeClr val="phClr">
                <a:tint val="9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reflection blurRad="12700" stA="40000" endPos="40000" dist="25400" dir="5400000" sy="-100000" rotWithShape="0"/>
          </a:effectLst>
          <a:scene3d>
            <a:camera prst="perspectiveFront" fov="0">
              <a:rot lat="0" lon="0" rev="0"/>
            </a:camera>
            <a:lightRig rig="glow" dir="b">
              <a:rot lat="0" lon="0" rev="0"/>
            </a:lightRig>
          </a:scene3d>
          <a:sp3d contourW="6350" prstMaterial="softEdge">
            <a:bevelT w="50800" h="25400"/>
            <a:contourClr>
              <a:schemeClr val="phClr">
                <a:tint val="100000"/>
                <a:shade val="8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95000"/>
                <a:satMod val="100000"/>
              </a:schemeClr>
            </a:gs>
            <a:gs pos="100000">
              <a:schemeClr val="phClr">
                <a:tint val="10000"/>
                <a:satMod val="300000"/>
              </a:schemeClr>
            </a:gs>
          </a:gsLst>
          <a:lin ang="13000000" scaled="0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75000"/>
                <a:hueMod val="100000"/>
                <a:satMod val="100000"/>
              </a:schemeClr>
              <a:schemeClr val="phClr">
                <a:tint val="55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0</TotalTime>
  <Words>245</Words>
  <Application>Microsoft Office PowerPoint</Application>
  <PresentationFormat>Bildschirmpräsentation (4:3)</PresentationFormat>
  <Paragraphs>132</Paragraphs>
  <Slides>29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29</vt:i4>
      </vt:variant>
    </vt:vector>
  </HeadingPairs>
  <TitlesOfParts>
    <vt:vector size="31" baseType="lpstr">
      <vt:lpstr>Executive</vt:lpstr>
      <vt:lpstr>Mountain</vt:lpstr>
      <vt:lpstr>Ostertag 2019 Gruppen-Thema:  Plastik-Fasten</vt:lpstr>
      <vt:lpstr>Herzlich Willkommen zu  unserer Besinnungs-Feier</vt:lpstr>
      <vt:lpstr>Jetzt ist Fastenzeit.</vt:lpstr>
      <vt:lpstr>PowerPoint-Präsentation</vt:lpstr>
      <vt:lpstr>Manche Menschen machen es  dieses Jahr anders:</vt:lpstr>
      <vt:lpstr>Egal welche Religion    sie haben oder ob sie   bekenntnislos sind.</vt:lpstr>
      <vt:lpstr>Einige Katholische Christen</vt:lpstr>
      <vt:lpstr>Einige Evangelische Christen</vt:lpstr>
      <vt:lpstr>Einige Muslime wollen Plastikfasten im Ramadan</vt:lpstr>
      <vt:lpstr>Auch ohne Religion wollen manche Menschen weniger Plastik benutzen.</vt:lpstr>
      <vt:lpstr>Warum?</vt:lpstr>
      <vt:lpstr>Unsere Welt soll nicht so aussehen.</vt:lpstr>
      <vt:lpstr>Es gibt viel Plastik im Meer.</vt:lpstr>
      <vt:lpstr>Das ist nicht schön.</vt:lpstr>
      <vt:lpstr>PowerPoint-Präsentation</vt:lpstr>
      <vt:lpstr>PowerPoint-Präsentation</vt:lpstr>
      <vt:lpstr>Erst so:</vt:lpstr>
      <vt:lpstr>Dann so:</vt:lpstr>
      <vt:lpstr>Das ist gefährlich für Tiere.</vt:lpstr>
      <vt:lpstr>PowerPoint-Präsentation</vt:lpstr>
      <vt:lpstr>Darum macht mit:  Benutzt weniger Plastik</vt:lpstr>
      <vt:lpstr>Beispiel: keine Plastikbecher</vt:lpstr>
      <vt:lpstr>Glasflasche   statt    Plastikflasche</vt:lpstr>
      <vt:lpstr>Gemüse und Obst  ohne Verpackung kaufen</vt:lpstr>
      <vt:lpstr> Es ist nicht einfach.  Denkt nach.  Habt ihr eine Idee,  sagt sie weiter. </vt:lpstr>
      <vt:lpstr>Wir können Ideen  sammeln. Das ganze Jahr.  Dann kann wer mag  nächstes Jahr mit•machen  beim Plastik-Fasten.</vt:lpstr>
      <vt:lpstr>Wir machen noch ein   Ratespiel.</vt:lpstr>
      <vt:lpstr>Wir wünschen allen später ein gutes Osterfrühstück.</vt:lpstr>
      <vt:lpstr>©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Ostertag 2016</dc:title>
  <dc:creator>Zimmermann</dc:creator>
  <cp:lastModifiedBy>Annette Zimmermann</cp:lastModifiedBy>
  <cp:revision>73</cp:revision>
  <cp:lastPrinted>2016-03-16T17:01:11Z</cp:lastPrinted>
  <dcterms:created xsi:type="dcterms:W3CDTF">2016-03-15T08:56:50Z</dcterms:created>
  <dcterms:modified xsi:type="dcterms:W3CDTF">2019-04-11T15:48:53Z</dcterms:modified>
</cp:coreProperties>
</file>