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880" r:id="rId2"/>
  </p:sldMasterIdLst>
  <p:notesMasterIdLst>
    <p:notesMasterId r:id="rId74"/>
  </p:notesMasterIdLst>
  <p:handoutMasterIdLst>
    <p:handoutMasterId r:id="rId75"/>
  </p:handoutMasterIdLst>
  <p:sldIdLst>
    <p:sldId id="449" r:id="rId3"/>
    <p:sldId id="553" r:id="rId4"/>
    <p:sldId id="693" r:id="rId5"/>
    <p:sldId id="708" r:id="rId6"/>
    <p:sldId id="709" r:id="rId7"/>
    <p:sldId id="710" r:id="rId8"/>
    <p:sldId id="536" r:id="rId9"/>
    <p:sldId id="602" r:id="rId10"/>
    <p:sldId id="453" r:id="rId11"/>
    <p:sldId id="721" r:id="rId12"/>
    <p:sldId id="694" r:id="rId13"/>
    <p:sldId id="696" r:id="rId14"/>
    <p:sldId id="697" r:id="rId15"/>
    <p:sldId id="698" r:id="rId16"/>
    <p:sldId id="700" r:id="rId17"/>
    <p:sldId id="701" r:id="rId18"/>
    <p:sldId id="699" r:id="rId19"/>
    <p:sldId id="481" r:id="rId20"/>
    <p:sldId id="321" r:id="rId21"/>
    <p:sldId id="323" r:id="rId22"/>
    <p:sldId id="695" r:id="rId23"/>
    <p:sldId id="722" r:id="rId24"/>
    <p:sldId id="326" r:id="rId25"/>
    <p:sldId id="395" r:id="rId26"/>
    <p:sldId id="475" r:id="rId27"/>
    <p:sldId id="648" r:id="rId28"/>
    <p:sldId id="604" r:id="rId29"/>
    <p:sldId id="605" r:id="rId30"/>
    <p:sldId id="606" r:id="rId31"/>
    <p:sldId id="649" r:id="rId32"/>
    <p:sldId id="650" r:id="rId33"/>
    <p:sldId id="652" r:id="rId34"/>
    <p:sldId id="677" r:id="rId35"/>
    <p:sldId id="634" r:id="rId36"/>
    <p:sldId id="647" r:id="rId37"/>
    <p:sldId id="662" r:id="rId38"/>
    <p:sldId id="663" r:id="rId39"/>
    <p:sldId id="664" r:id="rId40"/>
    <p:sldId id="485" r:id="rId41"/>
    <p:sldId id="665" r:id="rId42"/>
    <p:sldId id="666" r:id="rId43"/>
    <p:sldId id="667" r:id="rId44"/>
    <p:sldId id="668" r:id="rId45"/>
    <p:sldId id="669" r:id="rId46"/>
    <p:sldId id="670" r:id="rId47"/>
    <p:sldId id="671" r:id="rId48"/>
    <p:sldId id="501" r:id="rId49"/>
    <p:sldId id="672" r:id="rId50"/>
    <p:sldId id="673" r:id="rId51"/>
    <p:sldId id="674" r:id="rId52"/>
    <p:sldId id="415" r:id="rId53"/>
    <p:sldId id="404" r:id="rId54"/>
    <p:sldId id="405" r:id="rId55"/>
    <p:sldId id="410" r:id="rId56"/>
    <p:sldId id="407" r:id="rId57"/>
    <p:sldId id="417" r:id="rId58"/>
    <p:sldId id="412" r:id="rId59"/>
    <p:sldId id="421" r:id="rId60"/>
    <p:sldId id="419" r:id="rId61"/>
    <p:sldId id="418" r:id="rId62"/>
    <p:sldId id="488" r:id="rId63"/>
    <p:sldId id="502" r:id="rId64"/>
    <p:sldId id="705" r:id="rId65"/>
    <p:sldId id="706" r:id="rId66"/>
    <p:sldId id="703" r:id="rId67"/>
    <p:sldId id="676" r:id="rId68"/>
    <p:sldId id="682" r:id="rId69"/>
    <p:sldId id="599" r:id="rId70"/>
    <p:sldId id="707" r:id="rId71"/>
    <p:sldId id="704" r:id="rId72"/>
    <p:sldId id="645" r:id="rId73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1" autoAdjust="0"/>
    <p:restoredTop sz="94729" autoAdjust="0"/>
  </p:normalViewPr>
  <p:slideViewPr>
    <p:cSldViewPr>
      <p:cViewPr>
        <p:scale>
          <a:sx n="61" d="100"/>
          <a:sy n="61" d="100"/>
        </p:scale>
        <p:origin x="-168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93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93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145AC06-FC25-416D-862F-986AD67F7C94}" type="datetimeFigureOut">
              <a:rPr lang="de-DE"/>
              <a:pPr>
                <a:defRPr/>
              </a:pPr>
              <a:t>16.05.2018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118"/>
            <a:ext cx="2945659" cy="495935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9118"/>
            <a:ext cx="2945659" cy="495935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A3782F2-B007-45E1-BDC9-F0690FC286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5041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936"/>
          </a:xfrm>
          <a:prstGeom prst="rect">
            <a:avLst/>
          </a:prstGeom>
        </p:spPr>
        <p:txBody>
          <a:bodyPr vert="horz" lIns="92139" tIns="46070" rIns="92139" bIns="4607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936"/>
          </a:xfrm>
          <a:prstGeom prst="rect">
            <a:avLst/>
          </a:prstGeom>
        </p:spPr>
        <p:txBody>
          <a:bodyPr vert="horz" lIns="92139" tIns="46070" rIns="92139" bIns="4607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A352E73-D3E5-4E4C-A17D-268FBCA6AB47}" type="datetimeFigureOut">
              <a:rPr lang="de-DE"/>
              <a:pPr>
                <a:defRPr/>
              </a:pPr>
              <a:t>16.05.2018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39" tIns="46070" rIns="92139" bIns="46070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351"/>
            <a:ext cx="5438140" cy="4466591"/>
          </a:xfrm>
          <a:prstGeom prst="rect">
            <a:avLst/>
          </a:prstGeom>
        </p:spPr>
        <p:txBody>
          <a:bodyPr vert="horz" lIns="92139" tIns="46070" rIns="92139" bIns="4607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118"/>
            <a:ext cx="2945659" cy="495935"/>
          </a:xfrm>
          <a:prstGeom prst="rect">
            <a:avLst/>
          </a:prstGeom>
        </p:spPr>
        <p:txBody>
          <a:bodyPr vert="horz" lIns="92139" tIns="46070" rIns="92139" bIns="4607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9118"/>
            <a:ext cx="2945659" cy="495935"/>
          </a:xfrm>
          <a:prstGeom prst="rect">
            <a:avLst/>
          </a:prstGeom>
        </p:spPr>
        <p:txBody>
          <a:bodyPr vert="horz" lIns="92139" tIns="46070" rIns="92139" bIns="4607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9AE9EA5-CCB1-487D-AC48-93C2965D0EE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76120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547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39384" indent="-284378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37514" indent="-227503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592519" indent="-227503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47524" indent="-227503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02530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57535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12541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67546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DEC2A6-C394-4920-85B7-A1E0B8174A6E}" type="slidenum">
              <a:rPr lang="de-DE" altLang="de-DE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DE" altLang="de-DE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01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B73F6-943C-4373-A116-F54982C45FB3}" type="datetime1">
              <a:rPr lang="de-DE"/>
              <a:pPr>
                <a:defRPr/>
              </a:pPr>
              <a:t>16.05.2018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7249B-A641-4F52-B3AE-E16CBF235B0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002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D0A87-50CA-4CFB-8F4C-AABF04BC0ABE}" type="datetime1">
              <a:rPr lang="de-DE"/>
              <a:pPr>
                <a:defRPr/>
              </a:pPr>
              <a:t>16.05.2018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B5AFD-E71D-4223-87B8-A9E1A75D42A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80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C1E6-E0DE-4A32-9E2A-9649F4A2586D}" type="datetime1">
              <a:rPr lang="de-DE"/>
              <a:pPr>
                <a:defRPr/>
              </a:pPr>
              <a:t>16.05.2018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63672-BD5F-48CC-B7C8-7F235947839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1664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1F8D-0F12-492F-9060-A23929D46E3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16.05.2018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ABB5-3110-4958-A011-7A2CE8827E4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00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6FC6-33A9-4419-8682-6379569751C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16.05.2018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ABB5-3110-4958-A011-7A2CE8827E4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39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9A96F-8208-4D16-9B73-9C105C71834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16.05.2018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ABB5-3110-4958-A011-7A2CE8827E4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07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4C5DC-3442-4FB6-B0A6-28A85104E1B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16.05.2018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ABB5-3110-4958-A011-7A2CE8827E4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93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CE225-1EAB-4D27-8C65-58DD3D6CB56F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16.05.2018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ABB5-3110-4958-A011-7A2CE8827E4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05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A751-2F0B-4352-82C9-11F1F2731C2B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16.05.2018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ABB5-3110-4958-A011-7A2CE8827E4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353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585BB-EAC8-4EED-884C-4A4894C0C21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16.05.2018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ABB5-3110-4958-A011-7A2CE8827E4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15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C764E-87DF-44A1-BB38-A55EEB70C241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16.05.2018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ABB5-3110-4958-A011-7A2CE8827E4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56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BE37B-50C1-42E1-916A-45CAF807CC6B}" type="datetime1">
              <a:rPr lang="de-DE"/>
              <a:pPr>
                <a:defRPr/>
              </a:pPr>
              <a:t>16.05.2018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67A33-6AE1-46A2-A1B0-A5F560A6336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7568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03E4-195D-4148-A822-8E1778198F2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16.05.2018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ABB5-3110-4958-A011-7A2CE8827E4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70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5637-F0F6-4AB0-BE46-E4C6AA4929D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16.05.2018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ABB5-3110-4958-A011-7A2CE8827E4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38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4C537-2E2C-41E8-917D-C2AC9663837E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16.05.2018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BABB5-3110-4958-A011-7A2CE8827E4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1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FAE5A-38A2-42A4-89A3-C09956E8F3A5}" type="datetime1">
              <a:rPr lang="de-DE"/>
              <a:pPr>
                <a:defRPr/>
              </a:pPr>
              <a:t>16.05.2018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1494F-3D27-4BED-9A60-8319F93759C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331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1EB78-418F-4EB8-AAAF-465BA6BE09FD}" type="datetime1">
              <a:rPr lang="de-DE"/>
              <a:pPr>
                <a:defRPr/>
              </a:pPr>
              <a:t>16.05.2018</a:t>
            </a:fld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BB038-3A4D-4C48-AB91-31F5B41763E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83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96748-907F-441D-B031-4A0A549243E1}" type="datetime1">
              <a:rPr lang="de-DE"/>
              <a:pPr>
                <a:defRPr/>
              </a:pPr>
              <a:t>16.05.2018</a:t>
            </a:fld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F5129-7F64-419F-8B4F-08F4A08D25D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447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F1422-1978-424B-AE75-C75615ED7B4A}" type="datetime1">
              <a:rPr lang="de-DE"/>
              <a:pPr>
                <a:defRPr/>
              </a:pPr>
              <a:t>16.05.2018</a:t>
            </a:fld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2341-A4EF-4461-B512-EDECE353B1A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611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FED5-D991-4E61-A8F6-F82C6F106CF9}" type="datetime1">
              <a:rPr lang="de-DE"/>
              <a:pPr>
                <a:defRPr/>
              </a:pPr>
              <a:t>16.05.2018</a:t>
            </a:fld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0A3-922E-41E3-B898-2F0CB5A3E74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327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790F7-6C6A-46F7-B58B-31FB4F7AD974}" type="datetime1">
              <a:rPr lang="de-DE"/>
              <a:pPr>
                <a:defRPr/>
              </a:pPr>
              <a:t>16.05.2018</a:t>
            </a:fld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78AA-0A80-4837-B1A3-F7D26C9A1B1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380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en-US" sz="2000" dirty="0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5C63E-3E3D-49E4-8FD9-489AA180DDCD}" type="datetime1">
              <a:rPr lang="de-DE"/>
              <a:pPr>
                <a:defRPr/>
              </a:pPr>
              <a:t>16.05.2018</a:t>
            </a:fld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546A9-0047-4A93-A04A-0B8D2E1E7CA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54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2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4CCBD9B3-BB76-458E-BA84-F1AE6892F572}" type="datetime1">
              <a:rPr lang="de-DE"/>
              <a:pPr>
                <a:defRPr/>
              </a:pPr>
              <a:t>16.05.2018</a:t>
            </a:fld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 dirty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BDD163C4-4661-4D7D-9AFA-73945740FC4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879" r:id="rId9"/>
    <p:sldLayoutId id="2147483789" r:id="rId10"/>
    <p:sldLayoutId id="214748379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fontAlgn="base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C5493D-DD5A-4B9C-9F5A-9E503235C3FF}" type="datetime1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16.05.2018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66BABB5-3110-4958-A011-7A2CE8827E4E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4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em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emf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jpeg"/><Relationship Id="rId7" Type="http://schemas.openxmlformats.org/officeDocument/2006/relationships/image" Target="../media/image57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53.emf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26.jpeg"/><Relationship Id="rId4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26.jpeg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6.jpeg"/><Relationship Id="rId7" Type="http://schemas.openxmlformats.org/officeDocument/2006/relationships/image" Target="../media/image7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emf"/><Relationship Id="rId11" Type="http://schemas.openxmlformats.org/officeDocument/2006/relationships/image" Target="../media/image83.png"/><Relationship Id="rId5" Type="http://schemas.openxmlformats.org/officeDocument/2006/relationships/image" Target="../media/image78.emf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emf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77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emf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jpe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89.emf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e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3.jpe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53.emf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Relationship Id="rId14" Type="http://schemas.openxmlformats.org/officeDocument/2006/relationships/image" Target="../media/image103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7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7" Type="http://schemas.openxmlformats.org/officeDocument/2006/relationships/image" Target="../media/image53.e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53.em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78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4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143.jpeg"/><Relationship Id="rId4" Type="http://schemas.openxmlformats.org/officeDocument/2006/relationships/image" Target="../media/image80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48680"/>
            <a:ext cx="8964488" cy="1584176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Heute feiern 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wir</a:t>
            </a:r>
            <a:b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Taufe und 1. Hl. Kommunion</a:t>
            </a:r>
            <a:endParaRPr lang="de-DE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1126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04901"/>
            <a:ext cx="1227906" cy="12290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AB62E3-43B6-41A6-A4AF-98B4C0ECAC03}" type="slidenum">
              <a:rPr lang="de-DE"/>
              <a:pPr>
                <a:defRPr/>
              </a:pPr>
              <a:t>1</a:t>
            </a:fld>
            <a:endParaRPr lang="de-DE" dirty="0"/>
          </a:p>
        </p:txBody>
      </p:sp>
      <p:pic>
        <p:nvPicPr>
          <p:cNvPr id="4098" name="Bild 1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87" y="5085184"/>
            <a:ext cx="14462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Bild 1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85184"/>
            <a:ext cx="14462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96" y="2420888"/>
            <a:ext cx="4038600" cy="2339856"/>
          </a:xfrm>
        </p:spPr>
      </p:pic>
      <p:pic>
        <p:nvPicPr>
          <p:cNvPr id="1030" name="Bild 4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16" y="5085183"/>
            <a:ext cx="14462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 descr="C:\Users\Zimmermann\AppData\Local\Microsoft\Windows\Temporary Internet Files\Content.IE5\FIGX1UBQ\MC900335512[1].wm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216535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2060848"/>
            <a:ext cx="8964488" cy="4065315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Jesus brachte uns das Evangelium, die Frohe Botschaft.</a:t>
            </a:r>
          </a:p>
          <a:p>
            <a:pPr indent="0">
              <a:buNone/>
            </a:pPr>
            <a:r>
              <a:rPr lang="de-DE" dirty="0" smtClean="0"/>
              <a:t>Jesus sagte uns: Gott hat euch lieb.</a:t>
            </a:r>
          </a:p>
          <a:p>
            <a:pPr indent="0">
              <a:buNone/>
            </a:pPr>
            <a:r>
              <a:rPr lang="de-DE" dirty="0" smtClean="0"/>
              <a:t>Wir können uns deshalb freuen.</a:t>
            </a:r>
          </a:p>
          <a:p>
            <a:pPr indent="0">
              <a:buNone/>
            </a:pPr>
            <a:r>
              <a:rPr lang="de-DE" dirty="0" smtClean="0"/>
              <a:t>In der Kirche spüren wir nicht immer diese Freude.</a:t>
            </a:r>
          </a:p>
          <a:p>
            <a:pPr indent="0">
              <a:buNone/>
            </a:pPr>
            <a:r>
              <a:rPr lang="de-DE" dirty="0" smtClean="0"/>
              <a:t>Jesus entschuldige!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8680"/>
            <a:ext cx="1040011" cy="130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Bild 1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1204"/>
            <a:ext cx="1237518" cy="123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365" y="3717032"/>
            <a:ext cx="1133561" cy="11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78"/>
          <a:stretch/>
        </p:blipFill>
        <p:spPr bwMode="auto">
          <a:xfrm>
            <a:off x="282575" y="5229200"/>
            <a:ext cx="8577263" cy="110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81390" y="1199963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68911" y="5229200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381343"/>
            <a:ext cx="755858" cy="75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30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1782"/>
            <a:ext cx="7066836" cy="659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10541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00" y="214327"/>
            <a:ext cx="804066" cy="62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9610"/>
            <a:ext cx="603449" cy="60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6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10541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00" y="214327"/>
            <a:ext cx="804066" cy="62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9610"/>
            <a:ext cx="603449" cy="60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68" y="196586"/>
            <a:ext cx="7498066" cy="669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90" y="1484784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96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/>
        </p:blipFill>
        <p:spPr bwMode="auto">
          <a:xfrm>
            <a:off x="467544" y="241782"/>
            <a:ext cx="7066836" cy="634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10541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00" y="214327"/>
            <a:ext cx="804066" cy="62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9610"/>
            <a:ext cx="603449" cy="60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96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10541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00" y="214327"/>
            <a:ext cx="804066" cy="62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9610"/>
            <a:ext cx="603449" cy="60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3"/>
            <a:ext cx="5945187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97" y="1700808"/>
            <a:ext cx="2999492" cy="224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96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/>
        </p:blipFill>
        <p:spPr bwMode="auto">
          <a:xfrm>
            <a:off x="467544" y="241782"/>
            <a:ext cx="7066836" cy="634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10541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00" y="214327"/>
            <a:ext cx="804066" cy="62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9610"/>
            <a:ext cx="603449" cy="60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0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10541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00" y="214327"/>
            <a:ext cx="804066" cy="62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9610"/>
            <a:ext cx="603449" cy="60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957"/>
            <a:ext cx="5703317" cy="637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Zimmermann\Desktop\Kommunion 2018\Playmobilkirche\DSCN06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931" y="1052736"/>
            <a:ext cx="3143948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20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1782"/>
            <a:ext cx="7066836" cy="659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10541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00" y="214327"/>
            <a:ext cx="804066" cy="62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9610"/>
            <a:ext cx="603449" cy="60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96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40" y="1214064"/>
            <a:ext cx="3754760" cy="1963104"/>
          </a:xfrm>
        </p:spPr>
        <p:txBody>
          <a:bodyPr>
            <a:normAutofit fontScale="9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Pfarrer 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Grimm </a:t>
            </a: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betet: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3" y="3016757"/>
            <a:ext cx="8229600" cy="3550731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Guter </a:t>
            </a:r>
            <a:r>
              <a:rPr lang="de-DE" b="1" dirty="0"/>
              <a:t>Gott, wir feiern heute ein großes Fest.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 smtClean="0"/>
              <a:t>Wir </a:t>
            </a:r>
            <a:r>
              <a:rPr lang="en-US" b="1" dirty="0"/>
              <a:t>feiern heute </a:t>
            </a:r>
            <a:r>
              <a:rPr lang="en-US" b="1" dirty="0" smtClean="0"/>
              <a:t>Taufe und Kommunion</a:t>
            </a:r>
            <a:r>
              <a:rPr lang="de-DE" b="1" dirty="0" smtClean="0"/>
              <a:t>.</a:t>
            </a: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Gott</a:t>
            </a:r>
            <a:r>
              <a:rPr lang="de-DE" b="1" dirty="0"/>
              <a:t>, du hast ein großes Herz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und </a:t>
            </a:r>
            <a:r>
              <a:rPr lang="de-DE" b="1" dirty="0"/>
              <a:t>liebst die Kinder.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Bitte </a:t>
            </a:r>
            <a:r>
              <a:rPr lang="de-DE" b="1" dirty="0"/>
              <a:t>segne unsere </a:t>
            </a:r>
            <a:r>
              <a:rPr lang="de-DE" b="1" dirty="0" smtClean="0"/>
              <a:t>Kommunion•kinder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und </a:t>
            </a:r>
            <a:r>
              <a:rPr lang="de-DE" b="1" dirty="0"/>
              <a:t>sei ihnen nahe.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Amen</a:t>
            </a:r>
            <a:r>
              <a:rPr lang="de-DE" b="1" dirty="0"/>
              <a:t>.</a:t>
            </a:r>
          </a:p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40991"/>
            <a:ext cx="1512168" cy="151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4EBC4-5CBE-40C5-9298-B4D84D3244E3}" type="slidenum">
              <a:rPr lang="de-DE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240991"/>
            <a:ext cx="1474788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7887"/>
            <a:ext cx="2232248" cy="296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612032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Pfarrer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Grimm </a:t>
            </a: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liest aus der </a:t>
            </a: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Bibel</a:t>
            </a:r>
          </a:p>
        </p:txBody>
      </p:sp>
      <p:pic>
        <p:nvPicPr>
          <p:cNvPr id="39939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140" r="17349" b="7401"/>
          <a:stretch>
            <a:fillRect/>
          </a:stretch>
        </p:blipFill>
        <p:spPr>
          <a:xfrm>
            <a:off x="971550" y="1989138"/>
            <a:ext cx="3222625" cy="3776662"/>
          </a:xfrm>
        </p:spPr>
      </p:pic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349500"/>
            <a:ext cx="28670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6F0FE-D860-4D88-9F3B-DF0C32820955}" type="slidenum">
              <a:rPr lang="de-DE"/>
              <a:pPr>
                <a:defRPr/>
              </a:pPr>
              <a:t>19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1"/>
            <a:ext cx="1488579" cy="148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Inhaltsplatzhalter 2"/>
          <p:cNvSpPr>
            <a:spLocks noGrp="1"/>
          </p:cNvSpPr>
          <p:nvPr>
            <p:ph idx="1"/>
          </p:nvPr>
        </p:nvSpPr>
        <p:spPr>
          <a:xfrm>
            <a:off x="1691680" y="4725145"/>
            <a:ext cx="6923112" cy="432048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</a:t>
            </a:r>
          </a:p>
        </p:txBody>
      </p:sp>
      <p:pic>
        <p:nvPicPr>
          <p:cNvPr id="1026" name="Picture 2" descr="C:\Users\Zimmermann\Desktop\Mama\DSCN0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731"/>
            <a:ext cx="3696411" cy="2772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782A5-3C15-4C1C-BA64-82AC86DF5D5F}" type="slidenum">
              <a:rPr lang="de-DE"/>
              <a:pPr>
                <a:defRPr/>
              </a:pPr>
              <a:t>2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5628531" y="128257"/>
            <a:ext cx="3240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Frau Schneider spielt Orgel.</a:t>
            </a:r>
            <a:endParaRPr lang="de-DE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3789040"/>
            <a:ext cx="1831479" cy="183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076056" y="3284984"/>
            <a:ext cx="3621088" cy="2340040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Pfarrer </a:t>
            </a: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Grimm </a:t>
            </a: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kommt mit den </a:t>
            </a: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Kommunion-</a:t>
            </a:r>
            <a:b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kindern </a:t>
            </a: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in </a:t>
            </a: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die Kirche.</a:t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44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7"/>
          <a:stretch>
            <a:fillRect/>
          </a:stretch>
        </p:blipFill>
        <p:spPr bwMode="auto">
          <a:xfrm>
            <a:off x="568377" y="4941168"/>
            <a:ext cx="41751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1" t="6601" r="32204" b="25970"/>
          <a:stretch/>
        </p:blipFill>
        <p:spPr>
          <a:xfrm>
            <a:off x="5640935" y="625660"/>
            <a:ext cx="2964194" cy="2047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5338936" cy="6076528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Johannes </a:t>
            </a:r>
            <a:r>
              <a:rPr lang="de-DE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hat es auf</a:t>
            </a:r>
            <a: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geschrieben.</a:t>
            </a:r>
            <a:b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2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(</a:t>
            </a:r>
            <a:r>
              <a:rPr lang="de-DE" sz="2200" dirty="0" err="1">
                <a:solidFill>
                  <a:schemeClr val="tx2">
                    <a:shade val="85000"/>
                    <a:satMod val="150000"/>
                  </a:schemeClr>
                </a:solidFill>
              </a:rPr>
              <a:t>Joh</a:t>
            </a:r>
            <a:r>
              <a:rPr lang="de-DE" sz="22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 </a:t>
            </a:r>
            <a:r>
              <a:rPr lang="de-DE" sz="22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15 in Leichter Sprache)</a:t>
            </a:r>
            <a:r>
              <a:rPr lang="de-DE" sz="22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2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Jesus </a:t>
            </a:r>
            <a: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sagt </a:t>
            </a:r>
            <a: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zu </a:t>
            </a:r>
            <a: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seinen Freunden:</a:t>
            </a:r>
            <a: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In meinem Herzen ist </a:t>
            </a:r>
            <a: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große </a:t>
            </a:r>
            <a: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Freude.</a:t>
            </a:r>
            <a:b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Ich freue mich, </a:t>
            </a:r>
            <a: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weil </a:t>
            </a:r>
            <a: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mein Vater im Himmel </a:t>
            </a:r>
            <a: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mich </a:t>
            </a:r>
            <a: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sehr lieb hat.</a:t>
            </a:r>
            <a:b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Ich möchte, </a:t>
            </a:r>
            <a: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dass </a:t>
            </a:r>
            <a: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Ihr euch genauso freut.</a:t>
            </a:r>
            <a:b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100" dirty="0"/>
              <a:t/>
            </a:r>
            <a:br>
              <a:rPr lang="de-DE" sz="3100" dirty="0"/>
            </a:br>
            <a:endParaRPr lang="de-DE" sz="31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05E2F-9661-40FB-B9F3-0AD5F6B8113E}" type="slidenum">
              <a:rPr lang="de-DE"/>
              <a:pPr>
                <a:defRPr/>
              </a:pPr>
              <a:t>20</a:t>
            </a:fld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6455" y="260648"/>
            <a:ext cx="1288361" cy="1717526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r="10215"/>
          <a:stretch/>
        </p:blipFill>
        <p:spPr bwMode="auto">
          <a:xfrm>
            <a:off x="6214820" y="3098118"/>
            <a:ext cx="1611824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92896"/>
            <a:ext cx="3995936" cy="3598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Tanz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r="8203" b="15590"/>
          <a:stretch/>
        </p:blipFill>
        <p:spPr bwMode="auto">
          <a:xfrm>
            <a:off x="6354823" y="692696"/>
            <a:ext cx="2154264" cy="227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00" y="3356992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94920" cy="4525963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Diese Freude ist eine </a:t>
            </a:r>
            <a:r>
              <a:rPr lang="de-DE" b="1" dirty="0" smtClean="0"/>
              <a:t>innere Freude</a:t>
            </a:r>
            <a:r>
              <a:rPr lang="de-DE" dirty="0" smtClean="0"/>
              <a:t>, die uns auch über schlechtere Zeiten hinweghilft.</a:t>
            </a:r>
          </a:p>
          <a:p>
            <a:pPr indent="0">
              <a:buNone/>
            </a:pPr>
            <a:r>
              <a:rPr lang="de-DE" dirty="0" smtClean="0"/>
              <a:t>Das verdeutlicht uns jetzt unsere Tanzgruppe mit einem bekannten Song:</a:t>
            </a:r>
          </a:p>
          <a:p>
            <a:pPr indent="0">
              <a:buNone/>
            </a:pPr>
            <a:r>
              <a:rPr lang="de-DE" dirty="0" err="1" smtClean="0"/>
              <a:t>Singin</a:t>
            </a:r>
            <a:r>
              <a:rPr lang="de-DE" dirty="0" smtClean="0"/>
              <a:t>´ in </a:t>
            </a:r>
            <a:r>
              <a:rPr lang="de-DE" dirty="0" err="1" smtClean="0"/>
              <a:t>the</a:t>
            </a:r>
            <a:r>
              <a:rPr lang="de-DE" dirty="0" smtClean="0"/>
              <a:t> rain.</a:t>
            </a:r>
          </a:p>
          <a:p>
            <a:pPr indent="0">
              <a:buNone/>
            </a:pPr>
            <a:r>
              <a:rPr lang="de-DE" dirty="0" smtClean="0"/>
              <a:t>Unsere Deutung auch für </a:t>
            </a:r>
          </a:p>
          <a:p>
            <a:pPr indent="0">
              <a:buNone/>
            </a:pPr>
            <a:r>
              <a:rPr lang="de-DE" dirty="0" smtClean="0"/>
              <a:t>Psalm 91: </a:t>
            </a:r>
          </a:p>
          <a:p>
            <a:pPr indent="0">
              <a:buNone/>
            </a:pPr>
            <a:r>
              <a:rPr lang="de-DE" b="1" dirty="0" smtClean="0"/>
              <a:t>Gott ist uns Schutz und Schirm</a:t>
            </a:r>
            <a:r>
              <a:rPr lang="de-DE" dirty="0" smtClean="0"/>
              <a:t>. </a:t>
            </a:r>
          </a:p>
          <a:p>
            <a:pPr indent="0">
              <a:buNone/>
            </a:pPr>
            <a:endParaRPr lang="de-DE" dirty="0"/>
          </a:p>
        </p:txBody>
      </p:sp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463726" y="537451"/>
            <a:ext cx="550989" cy="6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8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204864"/>
            <a:ext cx="4038600" cy="3921299"/>
          </a:xfrm>
        </p:spPr>
        <p:txBody>
          <a:bodyPr/>
          <a:lstStyle/>
          <a:p>
            <a:r>
              <a:rPr lang="de-DE" sz="1800" dirty="0"/>
              <a:t>Ich singe im </a:t>
            </a:r>
            <a:r>
              <a:rPr lang="de-DE" sz="1800" dirty="0" smtClean="0"/>
              <a:t>Regen.</a:t>
            </a:r>
            <a:endParaRPr lang="de-DE" sz="1800" dirty="0"/>
          </a:p>
          <a:p>
            <a:r>
              <a:rPr lang="de-DE" sz="1800" dirty="0"/>
              <a:t>Singe einfach nur im </a:t>
            </a:r>
            <a:r>
              <a:rPr lang="de-DE" sz="1800" dirty="0" smtClean="0"/>
              <a:t>Regen.</a:t>
            </a:r>
            <a:endParaRPr lang="de-DE" sz="1800" dirty="0"/>
          </a:p>
          <a:p>
            <a:r>
              <a:rPr lang="de-DE" sz="1800" dirty="0"/>
              <a:t>Was für ein glorreiches </a:t>
            </a:r>
            <a:r>
              <a:rPr lang="de-DE" sz="1800" dirty="0" smtClean="0"/>
              <a:t>Gefühl.</a:t>
            </a:r>
            <a:endParaRPr lang="de-DE" sz="1800" dirty="0"/>
          </a:p>
          <a:p>
            <a:r>
              <a:rPr lang="de-DE" sz="1800" dirty="0"/>
              <a:t>Ich bin wieder </a:t>
            </a:r>
            <a:r>
              <a:rPr lang="de-DE" sz="1800" dirty="0" smtClean="0"/>
              <a:t>glücklich.</a:t>
            </a:r>
            <a:endParaRPr lang="de-DE" sz="1800" dirty="0"/>
          </a:p>
          <a:p>
            <a:endParaRPr lang="de-DE" sz="1800" dirty="0"/>
          </a:p>
          <a:p>
            <a:r>
              <a:rPr lang="de-DE" sz="1800" dirty="0"/>
              <a:t>Ich lache die Wolken </a:t>
            </a:r>
            <a:r>
              <a:rPr lang="de-DE" sz="1800" dirty="0" smtClean="0"/>
              <a:t>aus.</a:t>
            </a:r>
            <a:endParaRPr lang="de-DE" sz="1800" dirty="0"/>
          </a:p>
          <a:p>
            <a:r>
              <a:rPr lang="de-DE" sz="1800" dirty="0"/>
              <a:t>So dunkel dort oben über </a:t>
            </a:r>
            <a:r>
              <a:rPr lang="de-DE" sz="1800" dirty="0" smtClean="0"/>
              <a:t>mir.</a:t>
            </a:r>
            <a:endParaRPr lang="de-DE" sz="1800" dirty="0"/>
          </a:p>
          <a:p>
            <a:r>
              <a:rPr lang="de-DE" sz="1800" dirty="0"/>
              <a:t>Die Sonne ist in meinem </a:t>
            </a:r>
            <a:r>
              <a:rPr lang="de-DE" sz="1800" dirty="0" smtClean="0"/>
              <a:t>Herzen.</a:t>
            </a:r>
            <a:endParaRPr lang="de-DE" sz="1800" dirty="0"/>
          </a:p>
          <a:p>
            <a:r>
              <a:rPr lang="de-DE" sz="1800" dirty="0"/>
              <a:t>Und ich bin bereit für die </a:t>
            </a:r>
            <a:r>
              <a:rPr lang="de-DE" sz="1800" dirty="0" smtClean="0"/>
              <a:t>Liebe.</a:t>
            </a:r>
            <a:endParaRPr lang="de-DE" sz="1800" dirty="0"/>
          </a:p>
          <a:p>
            <a:endParaRPr lang="de-DE" sz="1400" dirty="0"/>
          </a:p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/>
          <a:lstStyle/>
          <a:p>
            <a:r>
              <a:rPr lang="de-DE" sz="1800" dirty="0"/>
              <a:t>Lass die Sturmwolken</a:t>
            </a:r>
          </a:p>
          <a:p>
            <a:r>
              <a:rPr lang="de-DE" sz="1800" dirty="0" smtClean="0"/>
              <a:t>jeden verjagen.</a:t>
            </a:r>
            <a:endParaRPr lang="de-DE" sz="1800" dirty="0"/>
          </a:p>
          <a:p>
            <a:r>
              <a:rPr lang="de-DE" sz="1800" dirty="0" smtClean="0"/>
              <a:t>Lass </a:t>
            </a:r>
            <a:r>
              <a:rPr lang="de-DE" sz="1800" dirty="0"/>
              <a:t>den Regen nur </a:t>
            </a:r>
            <a:r>
              <a:rPr lang="de-DE" sz="1800" dirty="0" smtClean="0"/>
              <a:t>kommen.</a:t>
            </a:r>
            <a:endParaRPr lang="de-DE" sz="1800" dirty="0"/>
          </a:p>
          <a:p>
            <a:r>
              <a:rPr lang="de-DE" sz="1800" dirty="0"/>
              <a:t>Ich habe ein Lächeln im </a:t>
            </a:r>
            <a:r>
              <a:rPr lang="de-DE" sz="1800" dirty="0" smtClean="0"/>
              <a:t>Gesicht.</a:t>
            </a:r>
            <a:endParaRPr lang="de-DE" sz="1800" dirty="0"/>
          </a:p>
          <a:p>
            <a:endParaRPr lang="de-DE" sz="1800" dirty="0"/>
          </a:p>
          <a:p>
            <a:r>
              <a:rPr lang="de-DE" sz="1800" dirty="0"/>
              <a:t>Ich laufe die Allee </a:t>
            </a:r>
            <a:r>
              <a:rPr lang="de-DE" sz="1800" dirty="0" smtClean="0"/>
              <a:t>entlang</a:t>
            </a:r>
            <a:endParaRPr lang="de-DE" sz="1800" dirty="0"/>
          </a:p>
          <a:p>
            <a:r>
              <a:rPr lang="de-DE" sz="1800" dirty="0" smtClean="0"/>
              <a:t>mit </a:t>
            </a:r>
            <a:r>
              <a:rPr lang="de-DE" sz="1800" dirty="0"/>
              <a:t>einem fröhlichen </a:t>
            </a:r>
            <a:r>
              <a:rPr lang="de-DE" sz="1800" dirty="0" smtClean="0"/>
              <a:t>Refrain.</a:t>
            </a:r>
            <a:endParaRPr lang="de-DE" sz="1800" dirty="0"/>
          </a:p>
          <a:p>
            <a:r>
              <a:rPr lang="de-DE" sz="1800" dirty="0"/>
              <a:t>Und singe, singe einfach nur im </a:t>
            </a:r>
            <a:r>
              <a:rPr lang="de-DE" sz="1800" dirty="0" smtClean="0"/>
              <a:t>Regen.</a:t>
            </a:r>
            <a:endParaRPr lang="de-DE" sz="1800" dirty="0"/>
          </a:p>
          <a:p>
            <a:endParaRPr lang="de-DE" sz="1800" dirty="0"/>
          </a:p>
          <a:p>
            <a:r>
              <a:rPr lang="de-DE" sz="1800" dirty="0"/>
              <a:t>Ich tanze im </a:t>
            </a:r>
            <a:r>
              <a:rPr lang="de-DE" sz="1800" dirty="0" smtClean="0"/>
              <a:t>Regen.</a:t>
            </a:r>
            <a:endParaRPr lang="de-DE" sz="1800" dirty="0"/>
          </a:p>
          <a:p>
            <a:r>
              <a:rPr lang="de-DE" sz="1800" dirty="0"/>
              <a:t>Ich bin wieder </a:t>
            </a:r>
            <a:r>
              <a:rPr lang="de-DE" sz="1800" dirty="0" smtClean="0"/>
              <a:t>glücklich.</a:t>
            </a:r>
            <a:endParaRPr lang="de-DE" sz="1800" dirty="0"/>
          </a:p>
          <a:p>
            <a:r>
              <a:rPr lang="de-DE" sz="1800" dirty="0"/>
              <a:t>Ich singe und tanze im </a:t>
            </a:r>
            <a:r>
              <a:rPr lang="de-DE" sz="1800" dirty="0" smtClean="0"/>
              <a:t>Regen.</a:t>
            </a:r>
            <a:endParaRPr lang="de-DE" sz="1800" dirty="0"/>
          </a:p>
          <a:p>
            <a:r>
              <a:rPr lang="de-DE" sz="1800" dirty="0"/>
              <a:t>Ich tanze und singe im </a:t>
            </a:r>
            <a:r>
              <a:rPr lang="de-DE" sz="1800" dirty="0" smtClean="0"/>
              <a:t>Regen.</a:t>
            </a:r>
            <a:endParaRPr lang="de-DE" sz="1800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r="8203" b="15590"/>
          <a:stretch/>
        </p:blipFill>
        <p:spPr bwMode="auto">
          <a:xfrm>
            <a:off x="7308304" y="182295"/>
            <a:ext cx="1632831" cy="172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7067"/>
            <a:ext cx="1347788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6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Wir bitten Gott:</a:t>
            </a:r>
          </a:p>
        </p:txBody>
      </p:sp>
      <p:pic>
        <p:nvPicPr>
          <p:cNvPr id="7577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t="-896" r="25525" b="896"/>
          <a:stretch>
            <a:fillRect/>
          </a:stretch>
        </p:blipFill>
        <p:spPr>
          <a:xfrm>
            <a:off x="1246188" y="2230438"/>
            <a:ext cx="2460625" cy="326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2565400"/>
            <a:ext cx="23241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0FEB4-02A3-494C-9F50-97DB80313039}" type="slidenum">
              <a:rPr lang="de-DE"/>
              <a:pPr>
                <a:defRPr/>
              </a:pPr>
              <a:t>23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073" y="260648"/>
            <a:ext cx="8229600" cy="348424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789363"/>
            <a:ext cx="8363272" cy="2336800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4400" b="1" dirty="0" smtClean="0"/>
              <a:t>Alle:  Bitte,     Gott      hilf!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625" y="571500"/>
            <a:ext cx="8258175" cy="3071813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Manche Kinder sind traurig.                                          </a:t>
            </a:r>
            <a:endParaRPr lang="de-DE" sz="4000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Sie brauchen Menschen,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die sie wieder froh machen.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Bitte, Gott hilf!</a:t>
            </a:r>
            <a:endParaRPr lang="de-DE" sz="4000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4000" dirty="0"/>
          </a:p>
        </p:txBody>
      </p:sp>
      <p:pic>
        <p:nvPicPr>
          <p:cNvPr id="7680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t="-896" r="25525" b="896"/>
          <a:stretch>
            <a:fillRect/>
          </a:stretch>
        </p:blipFill>
        <p:spPr bwMode="auto">
          <a:xfrm>
            <a:off x="2257425" y="4856163"/>
            <a:ext cx="906463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4878388"/>
            <a:ext cx="1262063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4894263"/>
            <a:ext cx="122396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870EE-6A65-4BF1-80E2-E24CC353F07B}" type="slidenum">
              <a:rPr lang="de-DE"/>
              <a:pPr>
                <a:defRPr/>
              </a:pPr>
              <a:t>24</a:t>
            </a:fld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39506"/>
            <a:ext cx="937764" cy="93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48424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789363"/>
            <a:ext cx="5554663" cy="2336800"/>
          </a:xfrm>
        </p:spPr>
        <p:txBody>
          <a:bodyPr>
            <a:normAutofit lnSpcReduction="1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400" b="1" dirty="0" smtClean="0"/>
              <a:t>Alle:  Bitte,  Gott     hilf!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625" y="571500"/>
            <a:ext cx="8258175" cy="3071813"/>
          </a:xfrm>
        </p:spPr>
        <p:txBody>
          <a:bodyPr>
            <a:normAutofit lnSpcReduction="1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Oft ist es in der Kirche zu ernst. </a:t>
            </a:r>
            <a:endParaRPr lang="de-DE" sz="4000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Gott will für uns ein gutes Leben.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Gott will für uns Freude.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Wir können das glauben.                                                                      </a:t>
            </a:r>
            <a:endParaRPr lang="de-DE" sz="4000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Bitte </a:t>
            </a:r>
            <a:r>
              <a:rPr lang="de-DE" sz="4000" dirty="0"/>
              <a:t>Gott, hilf! </a:t>
            </a:r>
          </a:p>
        </p:txBody>
      </p:sp>
      <p:pic>
        <p:nvPicPr>
          <p:cNvPr id="778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t="-896" r="25525" b="896"/>
          <a:stretch>
            <a:fillRect/>
          </a:stretch>
        </p:blipFill>
        <p:spPr bwMode="auto">
          <a:xfrm>
            <a:off x="1835150" y="4873625"/>
            <a:ext cx="906463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862513"/>
            <a:ext cx="1263650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894263"/>
            <a:ext cx="122396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D1B82-7512-464E-A972-E93C383638DE}" type="slidenum">
              <a:rPr lang="de-DE"/>
              <a:pPr>
                <a:defRPr/>
              </a:pPr>
              <a:t>25</a:t>
            </a:fld>
            <a:endParaRPr lang="de-D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91496"/>
            <a:ext cx="967581" cy="96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Tauf</a:t>
            </a:r>
            <a:r>
              <a:rPr lang="de-DE" sz="3200" dirty="0" smtClean="0"/>
              <a:t>•</a:t>
            </a:r>
            <a:r>
              <a:rPr lang="de-DE" dirty="0" smtClean="0"/>
              <a:t>wasser</a:t>
            </a:r>
            <a:r>
              <a:rPr lang="de-DE" sz="3200" dirty="0" smtClean="0"/>
              <a:t>•</a:t>
            </a:r>
            <a:r>
              <a:rPr lang="de-DE" dirty="0" smtClean="0"/>
              <a:t>weihe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pic>
        <p:nvPicPr>
          <p:cNvPr id="6" name="Inhaltsplatzhalter 5" descr="C:\Users\Zimmermann\AppData\Local\Microsoft\Windows\Temporary Internet Files\Content.IE5\FIGX1UBQ\MC900335512[1].wmf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3598536" cy="3205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8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91952"/>
          </a:xfrm>
        </p:spPr>
        <p:txBody>
          <a:bodyPr/>
          <a:lstStyle/>
          <a:p>
            <a:pPr algn="l"/>
            <a:r>
              <a:rPr lang="de-DE" dirty="0"/>
              <a:t>W</a:t>
            </a:r>
            <a:r>
              <a:rPr lang="de-DE" dirty="0" smtClean="0"/>
              <a:t>ir glauben: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24867" y="1628801"/>
            <a:ext cx="8219256" cy="4032448"/>
          </a:xfrm>
        </p:spPr>
        <p:txBody>
          <a:bodyPr/>
          <a:lstStyle/>
          <a:p>
            <a:endParaRPr lang="de-DE" dirty="0"/>
          </a:p>
          <a:p>
            <a:pPr>
              <a:buNone/>
            </a:pPr>
            <a:r>
              <a:rPr lang="de-DE" b="1" dirty="0" smtClean="0"/>
              <a:t>Gott </a:t>
            </a:r>
            <a:r>
              <a:rPr lang="de-DE" b="1" dirty="0"/>
              <a:t>ist groß. </a:t>
            </a:r>
            <a:endParaRPr lang="de-DE" b="1" dirty="0" smtClean="0"/>
          </a:p>
          <a:p>
            <a:pPr>
              <a:buNone/>
            </a:pPr>
            <a:endParaRPr lang="de-DE" b="1" dirty="0"/>
          </a:p>
          <a:p>
            <a:pPr>
              <a:buNone/>
            </a:pPr>
            <a:r>
              <a:rPr lang="de-DE" b="1" dirty="0" smtClean="0"/>
              <a:t>Gott </a:t>
            </a:r>
            <a:r>
              <a:rPr lang="de-DE" b="1" dirty="0"/>
              <a:t>ist gut. </a:t>
            </a:r>
            <a:endParaRPr lang="de-DE" b="1" dirty="0" smtClean="0"/>
          </a:p>
          <a:p>
            <a:pPr>
              <a:buNone/>
            </a:pPr>
            <a:endParaRPr lang="de-DE" b="1" dirty="0"/>
          </a:p>
          <a:p>
            <a:pPr>
              <a:buNone/>
            </a:pPr>
            <a:r>
              <a:rPr lang="de-DE" b="1" dirty="0" smtClean="0"/>
              <a:t>Gott </a:t>
            </a:r>
            <a:r>
              <a:rPr lang="de-DE" b="1" dirty="0"/>
              <a:t>schenkt uns die Welt</a:t>
            </a:r>
            <a:r>
              <a:rPr lang="de-DE" b="1" dirty="0" smtClean="0"/>
              <a:t>.</a:t>
            </a:r>
          </a:p>
          <a:p>
            <a:pPr>
              <a:buNone/>
            </a:pPr>
            <a:endParaRPr lang="de-DE" b="1" dirty="0" smtClean="0"/>
          </a:p>
          <a:p>
            <a:pPr>
              <a:buNone/>
            </a:pPr>
            <a:endParaRPr lang="de-DE" sz="4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de-DE" sz="4400" b="1" dirty="0" smtClean="0">
                <a:solidFill>
                  <a:srgbClr val="FF0000"/>
                </a:solidFill>
              </a:rPr>
              <a:t>          Ich glaube.</a:t>
            </a:r>
            <a:endParaRPr lang="de-DE" sz="44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de-DE" b="1" dirty="0"/>
          </a:p>
          <a:p>
            <a:pPr>
              <a:buNone/>
            </a:pPr>
            <a:endParaRPr lang="de-DE" b="1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50" y="5140513"/>
            <a:ext cx="1014539" cy="101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4" y="1811654"/>
            <a:ext cx="2446388" cy="1905377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4027032"/>
            <a:ext cx="2559955" cy="2138272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1" y="5566215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412216" y="1340768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t="55520" r="-3244" b="11172"/>
          <a:stretch/>
        </p:blipFill>
        <p:spPr bwMode="auto">
          <a:xfrm>
            <a:off x="1106290" y="8601559"/>
            <a:ext cx="6629400" cy="373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r="31316"/>
          <a:stretch/>
        </p:blipFill>
        <p:spPr bwMode="auto">
          <a:xfrm>
            <a:off x="1763688" y="4673500"/>
            <a:ext cx="662501" cy="149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1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400800" cy="4525963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4400" b="1" dirty="0" smtClean="0"/>
              <a:t>Jesus mag alle Menschen.</a:t>
            </a:r>
          </a:p>
          <a:p>
            <a:pPr indent="0">
              <a:buNone/>
            </a:pPr>
            <a:endParaRPr lang="de-DE" sz="4400" b="1" dirty="0"/>
          </a:p>
          <a:p>
            <a:pPr indent="0">
              <a:buNone/>
            </a:pPr>
            <a:endParaRPr lang="de-DE" sz="4400" b="1" dirty="0" smtClean="0">
              <a:solidFill>
                <a:srgbClr val="FF0000"/>
              </a:solidFill>
            </a:endParaRPr>
          </a:p>
          <a:p>
            <a:pPr indent="0">
              <a:buNone/>
            </a:pPr>
            <a:endParaRPr lang="de-DE" sz="4400" b="1" dirty="0">
              <a:solidFill>
                <a:srgbClr val="FF0000"/>
              </a:solidFill>
            </a:endParaRPr>
          </a:p>
          <a:p>
            <a:pPr indent="0">
              <a:buNone/>
            </a:pPr>
            <a:r>
              <a:rPr lang="de-DE" sz="4400" b="1" dirty="0" smtClean="0">
                <a:solidFill>
                  <a:srgbClr val="FF0000"/>
                </a:solidFill>
              </a:rPr>
              <a:t>Ich glaube.</a:t>
            </a:r>
            <a:endParaRPr lang="de-DE" sz="4400" b="1" dirty="0">
              <a:solidFill>
                <a:srgbClr val="FF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286000" y="241333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	</a:t>
            </a:r>
          </a:p>
        </p:txBody>
      </p:sp>
      <p:pic>
        <p:nvPicPr>
          <p:cNvPr id="6" name="Inhaltsplatzhalter 5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4499"/>
            <a:ext cx="4120678" cy="3208938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52" y="4000399"/>
            <a:ext cx="7920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2" y="2622107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521493" y="994067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r="31316"/>
          <a:stretch/>
        </p:blipFill>
        <p:spPr bwMode="auto">
          <a:xfrm>
            <a:off x="553902" y="3429000"/>
            <a:ext cx="662501" cy="149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40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76246" y="260648"/>
            <a:ext cx="4038600" cy="6566990"/>
          </a:xfrm>
        </p:spPr>
        <p:txBody>
          <a:bodyPr>
            <a:normAutofit fontScale="92500" lnSpcReduction="10000"/>
          </a:bodyPr>
          <a:lstStyle/>
          <a:p>
            <a:endParaRPr lang="de-DE" dirty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ist immer für uns da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mag Freundschaft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Gott </a:t>
            </a:r>
            <a:r>
              <a:rPr lang="de-DE" b="1" dirty="0"/>
              <a:t>verzeiht uns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Die </a:t>
            </a:r>
            <a:r>
              <a:rPr lang="de-DE" b="1" dirty="0"/>
              <a:t>Toten leben bei Gott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 smtClean="0"/>
              <a:t>Bei </a:t>
            </a:r>
            <a:r>
              <a:rPr lang="de-DE" b="1" dirty="0"/>
              <a:t>Gott ist es schön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sz="5200" b="1" dirty="0" smtClean="0">
              <a:solidFill>
                <a:srgbClr val="FF0000"/>
              </a:solidFill>
            </a:endParaRPr>
          </a:p>
          <a:p>
            <a:pPr indent="0">
              <a:buNone/>
            </a:pPr>
            <a:r>
              <a:rPr lang="de-DE" sz="5200" b="1" dirty="0" smtClean="0">
                <a:solidFill>
                  <a:srgbClr val="FF0000"/>
                </a:solidFill>
              </a:rPr>
              <a:t>Ich glaube.</a:t>
            </a:r>
            <a:endParaRPr lang="de-DE" sz="5200" b="1" dirty="0">
              <a:solidFill>
                <a:srgbClr val="FF0000"/>
              </a:solidFill>
            </a:endParaRPr>
          </a:p>
          <a:p>
            <a:pPr indent="0">
              <a:buNone/>
            </a:pPr>
            <a:endParaRPr lang="de-DE" b="1" dirty="0"/>
          </a:p>
        </p:txBody>
      </p:sp>
      <p:pic>
        <p:nvPicPr>
          <p:cNvPr id="5" name="Inhaltsplatzhalter 4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35342"/>
            <a:ext cx="3351415" cy="2598788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461" y="4991392"/>
            <a:ext cx="804164" cy="80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47" y="5393474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36403" y="580148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r="31316"/>
          <a:stretch/>
        </p:blipFill>
        <p:spPr bwMode="auto">
          <a:xfrm>
            <a:off x="1187624" y="4647572"/>
            <a:ext cx="662501" cy="149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95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136904" cy="2664296"/>
          </a:xfrm>
        </p:spPr>
        <p:txBody>
          <a:bodyPr>
            <a:normAutofit/>
          </a:bodyPr>
          <a:lstStyle/>
          <a:p>
            <a:r>
              <a:rPr lang="de-DE" dirty="0" smtClean="0"/>
              <a:t>Das Thema unseres Gottesdienstes ist Jesu Wort: Eure Freude soll groß sein!</a:t>
            </a: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815" y="3717032"/>
            <a:ext cx="1622425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5100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17032"/>
            <a:ext cx="21050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3491880" y="4381162"/>
            <a:ext cx="3600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5168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Wassertropf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136904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pPr indent="0" algn="ctr">
              <a:buNone/>
            </a:pPr>
            <a:r>
              <a:rPr lang="de-DE" sz="5400" b="1" dirty="0" smtClean="0"/>
              <a:t>Taufe von </a:t>
            </a:r>
            <a:r>
              <a:rPr lang="de-DE" sz="5400" b="1" dirty="0" smtClean="0"/>
              <a:t>NN</a:t>
            </a:r>
            <a:endParaRPr lang="de-DE" sz="5400" dirty="0"/>
          </a:p>
          <a:p>
            <a:pPr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410" y="260648"/>
            <a:ext cx="1084148" cy="114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331640" y="83671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Foto vom Täufling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04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338936" cy="676671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Salbung </a:t>
            </a:r>
            <a:r>
              <a:rPr lang="de-DE" b="1" dirty="0"/>
              <a:t>mit </a:t>
            </a:r>
            <a:r>
              <a:rPr lang="de-DE" b="1" dirty="0" smtClean="0"/>
              <a:t>Chrisam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5258"/>
            <a:ext cx="1444188" cy="15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7" descr="http://chiesa.ich-biete-mich.de/downloads/cocco/h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00" y="1798978"/>
            <a:ext cx="3018790" cy="226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 descr="Ein Olivenzwei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28575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Firmu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40911"/>
            <a:ext cx="485775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611560" y="189428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4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338936" cy="4525963"/>
          </a:xfrm>
        </p:spPr>
        <p:txBody>
          <a:bodyPr/>
          <a:lstStyle/>
          <a:p>
            <a:r>
              <a:rPr lang="de-DE" b="1" dirty="0" smtClean="0"/>
              <a:t>Anzünden </a:t>
            </a:r>
            <a:r>
              <a:rPr lang="de-DE" b="1" dirty="0"/>
              <a:t>der Taufkerze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581"/>
            <a:ext cx="1732220" cy="182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Die Taufkerz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4" t="26292" r="18663"/>
          <a:stretch/>
        </p:blipFill>
        <p:spPr bwMode="auto">
          <a:xfrm>
            <a:off x="3419872" y="2409366"/>
            <a:ext cx="2808312" cy="414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20" y="5349115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 Erinnerung an ihre Taufe zünden wir auch </a:t>
            </a:r>
          </a:p>
          <a:p>
            <a:r>
              <a:rPr lang="de-DE" dirty="0" smtClean="0"/>
              <a:t>die </a:t>
            </a:r>
            <a:r>
              <a:rPr lang="de-DE" b="1" dirty="0" smtClean="0"/>
              <a:t>Kerzen </a:t>
            </a:r>
          </a:p>
          <a:p>
            <a:r>
              <a:rPr lang="de-DE" dirty="0" smtClean="0"/>
              <a:t>der anderen </a:t>
            </a:r>
            <a:r>
              <a:rPr lang="de-DE" b="1" dirty="0" smtClean="0"/>
              <a:t>Kommunion</a:t>
            </a:r>
            <a:r>
              <a:rPr lang="de-DE" dirty="0" smtClean="0"/>
              <a:t>kinder an.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54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304800"/>
            <a:ext cx="7427168" cy="74793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Wunsch an den Täufling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052736"/>
            <a:ext cx="8435280" cy="5688632"/>
          </a:xfrm>
        </p:spPr>
        <p:txBody>
          <a:bodyPr/>
          <a:lstStyle/>
          <a:p>
            <a:r>
              <a:rPr lang="de-DE" b="1" dirty="0"/>
              <a:t>Geh in die Welt </a:t>
            </a:r>
            <a:r>
              <a:rPr lang="de-DE" b="1" dirty="0" smtClean="0"/>
              <a:t>     		als </a:t>
            </a:r>
            <a:r>
              <a:rPr lang="de-DE" b="1" dirty="0"/>
              <a:t>Bote des Friedens. </a:t>
            </a:r>
          </a:p>
          <a:p>
            <a:r>
              <a:rPr lang="de-DE" b="1" dirty="0">
                <a:solidFill>
                  <a:srgbClr val="FF0000"/>
                </a:solidFill>
              </a:rPr>
              <a:t>Gott wird mit dir sein. </a:t>
            </a:r>
            <a:r>
              <a:rPr lang="de-DE" b="1" dirty="0" smtClean="0">
                <a:solidFill>
                  <a:srgbClr val="FF0000"/>
                </a:solidFill>
              </a:rPr>
              <a:t>	Alle:               </a:t>
            </a:r>
          </a:p>
          <a:p>
            <a:r>
              <a:rPr lang="de-DE" sz="1800" dirty="0" smtClean="0"/>
              <a:t> </a:t>
            </a:r>
            <a:endParaRPr lang="de-DE" sz="1800" b="1" dirty="0">
              <a:solidFill>
                <a:srgbClr val="FF0000"/>
              </a:solidFill>
            </a:endParaRPr>
          </a:p>
          <a:p>
            <a:r>
              <a:rPr lang="de-DE" b="1" dirty="0" smtClean="0"/>
              <a:t>Geh </a:t>
            </a:r>
            <a:r>
              <a:rPr lang="de-DE" b="1" dirty="0"/>
              <a:t>in die Welt </a:t>
            </a:r>
            <a:r>
              <a:rPr lang="de-DE" b="1" dirty="0" smtClean="0"/>
              <a:t>    		als </a:t>
            </a:r>
            <a:r>
              <a:rPr lang="de-DE" b="1" dirty="0"/>
              <a:t>Tröster und Helfer. </a:t>
            </a:r>
          </a:p>
          <a:p>
            <a:r>
              <a:rPr lang="de-DE" b="1" dirty="0">
                <a:solidFill>
                  <a:srgbClr val="FF0000"/>
                </a:solidFill>
              </a:rPr>
              <a:t>Gott wird mit dir sein. </a:t>
            </a:r>
            <a:r>
              <a:rPr lang="de-DE" b="1" dirty="0" smtClean="0">
                <a:solidFill>
                  <a:srgbClr val="FF0000"/>
                </a:solidFill>
              </a:rPr>
              <a:t>	Alle:</a:t>
            </a:r>
          </a:p>
          <a:p>
            <a:endParaRPr lang="de-DE" sz="1800" b="1" dirty="0">
              <a:solidFill>
                <a:srgbClr val="FF0000"/>
              </a:solidFill>
            </a:endParaRPr>
          </a:p>
          <a:p>
            <a:r>
              <a:rPr lang="de-DE" b="1" dirty="0" smtClean="0"/>
              <a:t>Geh </a:t>
            </a:r>
            <a:r>
              <a:rPr lang="de-DE" b="1" dirty="0"/>
              <a:t>in die Welt </a:t>
            </a:r>
            <a:r>
              <a:rPr lang="de-DE" b="1" dirty="0" smtClean="0"/>
              <a:t>    		als </a:t>
            </a:r>
            <a:r>
              <a:rPr lang="de-DE" b="1" dirty="0"/>
              <a:t>Zeichen der Liebe. </a:t>
            </a:r>
          </a:p>
          <a:p>
            <a:r>
              <a:rPr lang="de-DE" b="1" dirty="0">
                <a:solidFill>
                  <a:srgbClr val="FF0000"/>
                </a:solidFill>
              </a:rPr>
              <a:t>Gott wird mit dir sein. </a:t>
            </a:r>
            <a:r>
              <a:rPr lang="de-DE" b="1" dirty="0" smtClean="0">
                <a:solidFill>
                  <a:srgbClr val="FF0000"/>
                </a:solidFill>
              </a:rPr>
              <a:t>	Alle:</a:t>
            </a:r>
          </a:p>
          <a:p>
            <a:endParaRPr lang="de-DE" sz="1800" b="1" dirty="0">
              <a:solidFill>
                <a:srgbClr val="FF0000"/>
              </a:solidFill>
            </a:endParaRPr>
          </a:p>
          <a:p>
            <a:r>
              <a:rPr lang="de-DE" b="1" dirty="0" smtClean="0"/>
              <a:t>Geh </a:t>
            </a:r>
            <a:r>
              <a:rPr lang="de-DE" b="1" dirty="0"/>
              <a:t>in die Welt </a:t>
            </a:r>
            <a:r>
              <a:rPr lang="de-DE" b="1" dirty="0" smtClean="0"/>
              <a:t>   		als </a:t>
            </a:r>
            <a:r>
              <a:rPr lang="de-DE" b="1" dirty="0"/>
              <a:t>Freund für die Menschen. </a:t>
            </a:r>
          </a:p>
          <a:p>
            <a:r>
              <a:rPr lang="de-DE" b="1" dirty="0">
                <a:solidFill>
                  <a:srgbClr val="FF0000"/>
                </a:solidFill>
              </a:rPr>
              <a:t>Gott wird mit dir sein. </a:t>
            </a:r>
            <a:r>
              <a:rPr lang="de-DE" b="1" dirty="0" smtClean="0">
                <a:solidFill>
                  <a:srgbClr val="FF0000"/>
                </a:solidFill>
              </a:rPr>
              <a:t>	Alle:</a:t>
            </a:r>
          </a:p>
          <a:p>
            <a:endParaRPr lang="de-DE" sz="1800" b="1" dirty="0">
              <a:solidFill>
                <a:srgbClr val="FF0000"/>
              </a:solidFill>
            </a:endParaRPr>
          </a:p>
          <a:p>
            <a:r>
              <a:rPr lang="de-DE" b="1" dirty="0" smtClean="0"/>
              <a:t>Geh </a:t>
            </a:r>
            <a:r>
              <a:rPr lang="de-DE" b="1" dirty="0"/>
              <a:t>in die Welt </a:t>
            </a:r>
            <a:r>
              <a:rPr lang="de-DE" b="1" dirty="0" smtClean="0"/>
              <a:t>  		von </a:t>
            </a:r>
            <a:r>
              <a:rPr lang="de-DE" b="1" dirty="0"/>
              <a:t>Gott gesegnet, </a:t>
            </a:r>
          </a:p>
          <a:p>
            <a:r>
              <a:rPr lang="de-DE" b="1" dirty="0"/>
              <a:t>und gesegnet kehrst du </a:t>
            </a:r>
            <a:r>
              <a:rPr lang="de-DE" b="1" dirty="0" smtClean="0"/>
              <a:t>am </a:t>
            </a:r>
            <a:r>
              <a:rPr lang="de-DE" b="1" dirty="0"/>
              <a:t>Ende heim. </a:t>
            </a:r>
            <a:r>
              <a:rPr lang="de-DE" sz="800" b="1" dirty="0"/>
              <a:t> </a:t>
            </a:r>
            <a:r>
              <a:rPr lang="de-DE" sz="400" b="1" dirty="0"/>
              <a:t>(aus der Jugendarbeit der Abtei Münsterschwarzach/ Ursula </a:t>
            </a:r>
            <a:r>
              <a:rPr lang="de-DE" sz="400" b="1" dirty="0" err="1"/>
              <a:t>Brombierstäudl</a:t>
            </a:r>
            <a:r>
              <a:rPr lang="de-DE" sz="400" b="1" dirty="0"/>
              <a:t>) </a:t>
            </a:r>
          </a:p>
          <a:p>
            <a:endParaRPr lang="de-DE" b="1" dirty="0" smtClean="0"/>
          </a:p>
          <a:p>
            <a:endParaRPr lang="de-DE" sz="800" dirty="0"/>
          </a:p>
          <a:p>
            <a:endParaRPr lang="de-DE" sz="800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DF5129-7F64-419F-8B4F-08F4A08D25DB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64912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11" y="3086921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11" y="4303838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193" y="5464810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8"/>
          <a:stretch/>
        </p:blipFill>
        <p:spPr bwMode="auto">
          <a:xfrm>
            <a:off x="4983558" y="1390621"/>
            <a:ext cx="2902484" cy="94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558" y="2611465"/>
            <a:ext cx="2901950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092" y="3875195"/>
            <a:ext cx="2901950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092" y="5119450"/>
            <a:ext cx="2675525" cy="87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76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304800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Bitte, mitgebärden!</a:t>
            </a:r>
            <a:endParaRPr lang="de-DE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4054"/>
            <a:ext cx="1111100" cy="56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5536" y="1340768"/>
            <a:ext cx="5112568" cy="5256584"/>
          </a:xfrm>
        </p:spPr>
        <p:txBody>
          <a:bodyPr>
            <a:normAutofit fontScale="47500" lnSpcReduction="20000"/>
          </a:bodyPr>
          <a:lstStyle/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gehe</a:t>
            </a:r>
            <a:r>
              <a:rPr lang="de-DE" dirty="0" smtClean="0"/>
              <a:t>, bist Du </a:t>
            </a:r>
            <a:r>
              <a:rPr lang="de-DE" b="1" dirty="0" smtClean="0"/>
              <a:t>(Gott) da</a:t>
            </a:r>
            <a:r>
              <a:rPr lang="de-DE" dirty="0" smtClean="0"/>
              <a:t>.</a:t>
            </a:r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stehe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/>
              <a:t>Du bist oben im </a:t>
            </a:r>
            <a:r>
              <a:rPr lang="de-DE" b="1" dirty="0"/>
              <a:t>Himme</a:t>
            </a:r>
            <a:r>
              <a:rPr lang="de-DE" dirty="0"/>
              <a:t>l </a:t>
            </a:r>
            <a:r>
              <a:rPr lang="de-DE" dirty="0" smtClean="0"/>
              <a:t>bist </a:t>
            </a:r>
            <a:r>
              <a:rPr lang="de-DE" dirty="0"/>
              <a:t>unten auf der </a:t>
            </a:r>
            <a:r>
              <a:rPr lang="de-DE" b="1" dirty="0"/>
              <a:t>Erde</a:t>
            </a:r>
            <a:r>
              <a:rPr lang="de-DE" dirty="0"/>
              <a:t>. </a:t>
            </a:r>
          </a:p>
          <a:p>
            <a:pPr indent="0">
              <a:buNone/>
            </a:pPr>
            <a:r>
              <a:rPr lang="de-DE" dirty="0"/>
              <a:t>Wohin ich mich </a:t>
            </a:r>
            <a:r>
              <a:rPr lang="de-DE" b="1" dirty="0"/>
              <a:t>wende</a:t>
            </a:r>
            <a:r>
              <a:rPr lang="de-DE" dirty="0"/>
              <a:t>, </a:t>
            </a:r>
            <a:r>
              <a:rPr lang="de-DE" dirty="0" smtClean="0"/>
              <a:t>Du </a:t>
            </a:r>
            <a:r>
              <a:rPr lang="de-DE" dirty="0"/>
              <a:t>bist </a:t>
            </a:r>
            <a:r>
              <a:rPr lang="de-DE" b="1" dirty="0"/>
              <a:t>an jedem Ende</a:t>
            </a:r>
          </a:p>
          <a:p>
            <a:pPr indent="0">
              <a:buNone/>
            </a:pPr>
            <a:r>
              <a:rPr lang="de-DE" dirty="0" smtClean="0"/>
              <a:t>Du </a:t>
            </a:r>
            <a:r>
              <a:rPr lang="de-DE" b="1" dirty="0" smtClean="0"/>
              <a:t>(Gott</a:t>
            </a:r>
            <a:r>
              <a:rPr lang="de-DE" dirty="0" smtClean="0"/>
              <a:t>) </a:t>
            </a:r>
            <a:r>
              <a:rPr lang="de-DE" dirty="0"/>
              <a:t>bist </a:t>
            </a:r>
            <a:r>
              <a:rPr lang="de-DE" b="1" dirty="0"/>
              <a:t>immer da</a:t>
            </a:r>
            <a:r>
              <a:rPr lang="de-DE" dirty="0"/>
              <a:t>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sitze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liege</a:t>
            </a:r>
            <a:r>
              <a:rPr lang="de-DE" dirty="0" smtClean="0"/>
              <a:t>,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Wenn´s mir </a:t>
            </a:r>
            <a:r>
              <a:rPr lang="de-DE" b="1" dirty="0" smtClean="0"/>
              <a:t>gut</a:t>
            </a:r>
            <a:r>
              <a:rPr lang="de-DE" dirty="0" smtClean="0"/>
              <a:t> geht,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/>
              <a:t>Wenn´s mir </a:t>
            </a:r>
            <a:r>
              <a:rPr lang="de-DE" dirty="0" smtClean="0"/>
              <a:t>schlecht geht </a:t>
            </a:r>
            <a:r>
              <a:rPr lang="de-DE" b="1" dirty="0" smtClean="0"/>
              <a:t>(weinen),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dirty="0" smtClean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dirty="0" smtClean="0"/>
              <a:t>In der </a:t>
            </a:r>
            <a:r>
              <a:rPr lang="de-DE" b="1" dirty="0" smtClean="0"/>
              <a:t>Schule</a:t>
            </a:r>
            <a:r>
              <a:rPr lang="de-DE" dirty="0" smtClean="0"/>
              <a:t>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 smtClean="0"/>
              <a:t>Auch </a:t>
            </a:r>
            <a:r>
              <a:rPr lang="de-DE" b="1" dirty="0" smtClean="0"/>
              <a:t>zu Hause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Wenn </a:t>
            </a:r>
            <a:r>
              <a:rPr lang="de-DE" b="1" dirty="0" smtClean="0"/>
              <a:t>ich spiele</a:t>
            </a:r>
            <a:r>
              <a:rPr lang="de-DE" dirty="0" smtClean="0"/>
              <a:t>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 smtClean="0"/>
              <a:t>Bei der Arbeit (Gebärde: </a:t>
            </a:r>
            <a:r>
              <a:rPr lang="de-DE" b="1" dirty="0" smtClean="0"/>
              <a:t>ich lernen</a:t>
            </a:r>
            <a:r>
              <a:rPr lang="de-DE" dirty="0" smtClean="0"/>
              <a:t>)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2424"/>
            <a:ext cx="997149" cy="78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04" y="272424"/>
            <a:ext cx="891481" cy="89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5652120" y="2708920"/>
            <a:ext cx="31165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prstClr val="black"/>
                </a:solidFill>
              </a:rPr>
              <a:t>Wir singen:  Gott ist immer </a:t>
            </a:r>
            <a:r>
              <a:rPr lang="de-DE" b="1" dirty="0" smtClean="0">
                <a:solidFill>
                  <a:prstClr val="black"/>
                </a:solidFill>
              </a:rPr>
              <a:t>da</a:t>
            </a:r>
          </a:p>
          <a:p>
            <a:r>
              <a:rPr lang="de-DE" sz="800" dirty="0" smtClean="0">
                <a:solidFill>
                  <a:prstClr val="black"/>
                </a:solidFill>
              </a:rPr>
              <a:t>von Detlev Jöcker</a:t>
            </a:r>
            <a:endParaRPr lang="de-DE" sz="8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9925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11560" y="1052736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CD Nr. 3</a:t>
            </a:r>
            <a:endParaRPr lang="de-DE" sz="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64807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2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Kollekte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038600" cy="230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5553"/>
            <a:ext cx="1615455" cy="16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67544" y="537321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Kollekte ist für Kinder in Äthiopien.</a:t>
            </a:r>
            <a:endParaRPr lang="de-DE" dirty="0"/>
          </a:p>
        </p:txBody>
      </p:sp>
      <p:pic>
        <p:nvPicPr>
          <p:cNvPr id="6146" name="Picture 2" descr="Ethiopia on the globe (Africa centered)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42" y="4653136"/>
            <a:ext cx="1991122" cy="199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6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824" y="10227"/>
            <a:ext cx="158417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4" y="332656"/>
            <a:ext cx="5123343" cy="6278573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Der </a:t>
            </a:r>
            <a:r>
              <a:rPr lang="de-DE" b="1" dirty="0"/>
              <a:t>H</a:t>
            </a:r>
            <a:r>
              <a:rPr lang="de-DE" b="1" dirty="0" smtClean="0"/>
              <a:t>err ist mit euch.</a:t>
            </a:r>
          </a:p>
          <a:p>
            <a:pPr indent="0">
              <a:buNone/>
            </a:pPr>
            <a:endParaRPr lang="de-DE" sz="800" b="1" dirty="0" smtClean="0"/>
          </a:p>
          <a:p>
            <a:pPr indent="0">
              <a:buNone/>
            </a:pPr>
            <a:r>
              <a:rPr lang="de-DE" b="1" dirty="0" smtClean="0"/>
              <a:t>Und </a:t>
            </a:r>
            <a:r>
              <a:rPr lang="de-DE" b="1" dirty="0" smtClean="0">
                <a:solidFill>
                  <a:srgbClr val="FF0000"/>
                </a:solidFill>
              </a:rPr>
              <a:t>mit dir</a:t>
            </a:r>
            <a:r>
              <a:rPr lang="de-DE" b="1" dirty="0" smtClean="0"/>
              <a:t>.</a:t>
            </a:r>
          </a:p>
          <a:p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Öffnet euer Herz für Gott.</a:t>
            </a:r>
          </a:p>
          <a:p>
            <a:pPr indent="0">
              <a:buNone/>
            </a:pPr>
            <a:endParaRPr lang="de-DE" sz="800" b="1" dirty="0" smtClean="0"/>
          </a:p>
          <a:p>
            <a:pPr indent="0">
              <a:buNone/>
            </a:pPr>
            <a:r>
              <a:rPr lang="de-DE" b="1" dirty="0" smtClean="0"/>
              <a:t>Wir öffnen unser </a:t>
            </a:r>
            <a:r>
              <a:rPr lang="de-DE" b="1" dirty="0" smtClean="0">
                <a:solidFill>
                  <a:srgbClr val="FF0000"/>
                </a:solidFill>
              </a:rPr>
              <a:t>Herz für Gott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Wir wollen Gott danken.</a:t>
            </a:r>
          </a:p>
          <a:p>
            <a:pPr indent="0">
              <a:buNone/>
            </a:pPr>
            <a:endParaRPr lang="de-DE" sz="800" b="1" dirty="0" smtClean="0"/>
          </a:p>
          <a:p>
            <a:pPr indent="0">
              <a:buNone/>
            </a:pPr>
            <a:r>
              <a:rPr lang="de-DE" b="1" dirty="0" smtClean="0"/>
              <a:t>Das ist richtig. 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66335" y="217861"/>
            <a:ext cx="550989" cy="6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92494" y="1988840"/>
            <a:ext cx="498669" cy="5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383347" y="4221088"/>
            <a:ext cx="498670" cy="58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9656" y="980728"/>
            <a:ext cx="11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Alle:</a:t>
            </a:r>
            <a:endParaRPr lang="de-DE" sz="2800" dirty="0"/>
          </a:p>
        </p:txBody>
      </p:sp>
      <p:sp>
        <p:nvSpPr>
          <p:cNvPr id="13" name="Textfeld 12"/>
          <p:cNvSpPr txBox="1"/>
          <p:nvPr/>
        </p:nvSpPr>
        <p:spPr>
          <a:xfrm>
            <a:off x="63338" y="2708920"/>
            <a:ext cx="11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Alle:</a:t>
            </a:r>
            <a:endParaRPr lang="de-DE" sz="2800" dirty="0"/>
          </a:p>
        </p:txBody>
      </p:sp>
      <p:sp>
        <p:nvSpPr>
          <p:cNvPr id="14" name="Textfeld 13"/>
          <p:cNvSpPr txBox="1"/>
          <p:nvPr/>
        </p:nvSpPr>
        <p:spPr>
          <a:xfrm>
            <a:off x="79041" y="4869160"/>
            <a:ext cx="11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Alle:</a:t>
            </a:r>
            <a:endParaRPr lang="de-DE" sz="28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952" y="519584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13" y="5370557"/>
            <a:ext cx="1009859" cy="100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1" y="1439480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3" y="3140968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0" y="5306401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249" y="3175697"/>
            <a:ext cx="972108" cy="97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885" y="906778"/>
            <a:ext cx="1105153" cy="110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082" y="3197948"/>
            <a:ext cx="961136" cy="96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38" y="906778"/>
            <a:ext cx="1082062" cy="108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100" y="906778"/>
            <a:ext cx="1068346" cy="106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252" y="3175286"/>
            <a:ext cx="929830" cy="92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4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4" y="836712"/>
            <a:ext cx="5123343" cy="5774517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Guter Gott.</a:t>
            </a:r>
          </a:p>
          <a:p>
            <a:pPr indent="0">
              <a:buNone/>
            </a:pPr>
            <a:r>
              <a:rPr lang="de-DE" b="1" dirty="0" smtClean="0"/>
              <a:t>Ich bin da.</a:t>
            </a:r>
          </a:p>
          <a:p>
            <a:pPr indent="0">
              <a:buNone/>
            </a:pPr>
            <a:r>
              <a:rPr lang="de-DE" b="1" dirty="0" smtClean="0"/>
              <a:t>Wir sind da.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Jeder ist anders.</a:t>
            </a:r>
          </a:p>
          <a:p>
            <a:pPr indent="0">
              <a:buNone/>
            </a:pPr>
            <a:r>
              <a:rPr lang="de-DE" b="1" dirty="0" smtClean="0"/>
              <a:t>Du magst uns so wie wir sind.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 smtClean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55817" y="676214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22135" y="3645024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55817" y="2852936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sp>
        <p:nvSpPr>
          <p:cNvPr id="14" name="Textfeld 13"/>
          <p:cNvSpPr txBox="1"/>
          <p:nvPr/>
        </p:nvSpPr>
        <p:spPr>
          <a:xfrm>
            <a:off x="177819" y="5373216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55" y="4904293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35498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4" y="836712"/>
            <a:ext cx="7499608" cy="5774517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Wir feiern jetzt ein Fest.</a:t>
            </a:r>
          </a:p>
          <a:p>
            <a:pPr indent="0">
              <a:buNone/>
            </a:pPr>
            <a:r>
              <a:rPr lang="de-DE" b="1" dirty="0" smtClean="0"/>
              <a:t>Du lädst uns ein.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endParaRPr lang="de-DE" b="1" dirty="0" smtClean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Wir sagen dir danke für deine Liebe.</a:t>
            </a:r>
          </a:p>
          <a:p>
            <a:pPr indent="0">
              <a:buNone/>
            </a:pPr>
            <a:r>
              <a:rPr lang="de-DE" b="1" dirty="0" smtClean="0"/>
              <a:t>Wir sprechen jetzt mit den Engeln und Heiligen: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 smtClean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55817" y="676214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21246" y="3789040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54928" y="2282667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88840"/>
            <a:ext cx="14401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04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88641"/>
            <a:ext cx="7715250" cy="6480720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Alle: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Heilig, heilig, heilig.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Du bist Gott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im Himmel und auf Erden.                 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					</a:t>
            </a: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Alle: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Jesus du kommst.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Wir loben dich.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Heilig, heilig, heilig.                   </a:t>
            </a: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				 </a:t>
            </a: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</p:txBody>
      </p:sp>
      <p:pic>
        <p:nvPicPr>
          <p:cNvPr id="81924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264" y="1597079"/>
            <a:ext cx="1662112" cy="1246188"/>
          </a:xfrm>
        </p:spPr>
      </p:pic>
      <p:pic>
        <p:nvPicPr>
          <p:cNvPr id="81926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7" y="4390082"/>
            <a:ext cx="1662112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ADDC7-4D51-4A8F-946D-79A6A5F23EE2}" type="slidenum">
              <a:rPr lang="de-DE"/>
              <a:pPr>
                <a:defRPr/>
              </a:pPr>
              <a:t>39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14" y="1953849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847" y="4581128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27784" y="188640"/>
            <a:ext cx="4248472" cy="5937523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Wir freuen uns heute besonders,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/>
              <a:t>w</a:t>
            </a:r>
            <a:r>
              <a:rPr lang="de-DE" dirty="0" smtClean="0"/>
              <a:t>eil NN getauft wird und nun auch 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zur Gemeinschaft der Christen gehört.</a:t>
            </a:r>
          </a:p>
          <a:p>
            <a:pPr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5" name="Inhaltsplatzhalt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8309"/>
          <a:stretch/>
        </p:blipFill>
        <p:spPr>
          <a:xfrm>
            <a:off x="3445032" y="4089503"/>
            <a:ext cx="1662112" cy="94785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479270" y="5274560"/>
            <a:ext cx="148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Alle: Halleluja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1738"/>
            <a:ext cx="1090371" cy="136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Bild 4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534" y="1431484"/>
            <a:ext cx="1124275" cy="11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7" y="2956895"/>
            <a:ext cx="2887663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67544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Foto von NN.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697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4" y="836712"/>
            <a:ext cx="6419488" cy="5774517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Guter Gott, du liebst uns.</a:t>
            </a:r>
          </a:p>
          <a:p>
            <a:pPr indent="0">
              <a:buNone/>
            </a:pPr>
            <a:r>
              <a:rPr lang="de-DE" b="1" dirty="0" smtClean="0"/>
              <a:t>Wir danken dir dafür.</a:t>
            </a:r>
          </a:p>
          <a:p>
            <a:pPr indent="0">
              <a:buNone/>
            </a:pPr>
            <a:r>
              <a:rPr lang="de-DE" b="1" dirty="0" smtClean="0"/>
              <a:t>Wir feiern jetzt ein Fest</a:t>
            </a:r>
          </a:p>
          <a:p>
            <a:pPr indent="0">
              <a:buNone/>
            </a:pPr>
            <a:r>
              <a:rPr lang="de-DE" b="1" dirty="0" smtClean="0"/>
              <a:t>Es ist ein Fest der Liebe.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endParaRPr lang="de-DE" b="1" dirty="0" smtClean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55817" y="676214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9497" y="3789040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89040"/>
            <a:ext cx="1732855" cy="173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4" y="4435371"/>
            <a:ext cx="7200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4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7337" y="836712"/>
            <a:ext cx="8146663" cy="5774518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Auf dem Altar stehen Brot und Wein.</a:t>
            </a:r>
          </a:p>
          <a:p>
            <a:pPr indent="0">
              <a:buNone/>
            </a:pPr>
            <a:r>
              <a:rPr lang="de-DE" b="1" dirty="0" smtClean="0"/>
              <a:t>Mit Jesus bitten wir dich:</a:t>
            </a:r>
          </a:p>
          <a:p>
            <a:pPr indent="0">
              <a:buNone/>
            </a:pPr>
            <a:r>
              <a:rPr lang="de-DE" b="1" dirty="0" smtClean="0"/>
              <a:t>Sende auf das Brot und den Wein den Heiligen Geist.</a:t>
            </a:r>
          </a:p>
          <a:p>
            <a:pPr indent="0">
              <a:buNone/>
            </a:pPr>
            <a:r>
              <a:rPr lang="de-DE" b="1" dirty="0" smtClean="0"/>
              <a:t>Mache sie heilig.</a:t>
            </a:r>
          </a:p>
          <a:p>
            <a:pPr indent="0">
              <a:buNone/>
            </a:pPr>
            <a:r>
              <a:rPr lang="de-DE" b="1" dirty="0" smtClean="0"/>
              <a:t>Lass sie zu Jesus werden.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188639"/>
            <a:ext cx="720080" cy="84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elch und Sch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3573016"/>
            <a:ext cx="4403161" cy="293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7354308" y="6290755"/>
            <a:ext cx="17427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© Friedbert </a:t>
            </a:r>
            <a:r>
              <a:rPr lang="de-DE" sz="800" dirty="0" smtClean="0"/>
              <a:t>Simon, </a:t>
            </a:r>
            <a:r>
              <a:rPr lang="de-DE" sz="800" dirty="0"/>
              <a:t>P</a:t>
            </a:r>
            <a:r>
              <a:rPr lang="de-DE" sz="800" dirty="0" smtClean="0"/>
              <a:t>farrbriefservice</a:t>
            </a:r>
            <a:endParaRPr lang="de-DE" sz="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84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7337" y="1419714"/>
            <a:ext cx="8146663" cy="5191515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Jesus ist mit seinen Freunden zusammen.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Es ist der Abend vor seinem Tod.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253709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14675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3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7337" y="1419714"/>
            <a:ext cx="8146663" cy="5191515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Er nimmt Brot.</a:t>
            </a:r>
          </a:p>
          <a:p>
            <a:pPr indent="0">
              <a:buNone/>
            </a:pPr>
            <a:r>
              <a:rPr lang="de-DE" b="1" dirty="0" smtClean="0"/>
              <a:t>Er sagt Danke.</a:t>
            </a:r>
          </a:p>
          <a:p>
            <a:pPr indent="0">
              <a:buNone/>
            </a:pPr>
            <a:r>
              <a:rPr lang="de-DE" b="1" dirty="0" smtClean="0"/>
              <a:t>Er gibt es seinen Freunden.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253709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14675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Zimmermann\AppData\Local\Microsoft\Windows\Temporary Internet Files\Content.IE5\CPQ70Z6R\MP90040252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67" y="981299"/>
            <a:ext cx="1234504" cy="123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2079" y="1018480"/>
            <a:ext cx="1114376" cy="1114376"/>
          </a:xfrm>
          <a:noFill/>
        </p:spPr>
      </p:pic>
      <p:pic>
        <p:nvPicPr>
          <p:cNvPr id="5122" name="Bild 14" descr="0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9"/>
          <a:stretch>
            <a:fillRect/>
          </a:stretch>
        </p:blipFill>
        <p:spPr bwMode="auto">
          <a:xfrm>
            <a:off x="5892741" y="980728"/>
            <a:ext cx="13668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97" y="82902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25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91680" y="836712"/>
            <a:ext cx="7452320" cy="5774518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Jesus sagt: </a:t>
            </a:r>
          </a:p>
          <a:p>
            <a:pPr indent="0">
              <a:buNone/>
            </a:pPr>
            <a:r>
              <a:rPr lang="de-DE" b="1" dirty="0" smtClean="0"/>
              <a:t>Nehmt und esst alle davon: </a:t>
            </a:r>
          </a:p>
          <a:p>
            <a:pPr indent="0">
              <a:buNone/>
            </a:pPr>
            <a:r>
              <a:rPr lang="de-DE" b="1" dirty="0" smtClean="0"/>
              <a:t>Das bin ich. </a:t>
            </a:r>
          </a:p>
          <a:p>
            <a:pPr indent="0">
              <a:buNone/>
            </a:pPr>
            <a:r>
              <a:rPr lang="de-DE" b="1" dirty="0" smtClean="0"/>
              <a:t>Ich bin für euch da.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253709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14675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4" descr="0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9"/>
          <a:stretch>
            <a:fillRect/>
          </a:stretch>
        </p:blipFill>
        <p:spPr bwMode="auto">
          <a:xfrm>
            <a:off x="7606870" y="1556792"/>
            <a:ext cx="13668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01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91680" y="836712"/>
            <a:ext cx="7452320" cy="5774518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Jesus nimmt den Kelch.</a:t>
            </a:r>
          </a:p>
          <a:p>
            <a:pPr indent="0">
              <a:buNone/>
            </a:pPr>
            <a:r>
              <a:rPr lang="de-DE" b="1" dirty="0" smtClean="0"/>
              <a:t>Er sagt Danke.</a:t>
            </a:r>
          </a:p>
          <a:p>
            <a:pPr indent="0">
              <a:buNone/>
            </a:pPr>
            <a:r>
              <a:rPr lang="de-DE" b="1" dirty="0" smtClean="0"/>
              <a:t>Er gibt ihn seinen Freunden.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253709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05" y="2750378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Zimmermann\AppData\Local\Microsoft\Windows\Temporary Internet Files\Content.IE5\29R0C81F\MP90042662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23" y="980728"/>
            <a:ext cx="1886044" cy="15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9065" y="2564905"/>
            <a:ext cx="927448" cy="927448"/>
          </a:xfr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82902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elch und Schal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3" t="7366" r="6783" b="18986"/>
          <a:stretch/>
        </p:blipFill>
        <p:spPr bwMode="auto">
          <a:xfrm>
            <a:off x="6203770" y="980728"/>
            <a:ext cx="984653" cy="12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91680" y="253709"/>
            <a:ext cx="7452320" cy="6357521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Jesus sagt: </a:t>
            </a:r>
          </a:p>
          <a:p>
            <a:pPr indent="0">
              <a:buNone/>
            </a:pPr>
            <a:r>
              <a:rPr lang="de-DE" b="1" dirty="0" smtClean="0"/>
              <a:t>Nehmt und Trinkt alle daraus: </a:t>
            </a:r>
          </a:p>
          <a:p>
            <a:pPr indent="0">
              <a:buNone/>
            </a:pPr>
            <a:r>
              <a:rPr lang="de-DE" b="1" dirty="0" smtClean="0"/>
              <a:t>Das bin ich. </a:t>
            </a:r>
          </a:p>
          <a:p>
            <a:pPr indent="0">
              <a:buNone/>
            </a:pPr>
            <a:r>
              <a:rPr lang="de-DE" b="1" dirty="0" smtClean="0"/>
              <a:t>Ich bin für euch da. </a:t>
            </a:r>
          </a:p>
          <a:p>
            <a:pPr indent="0">
              <a:buNone/>
            </a:pPr>
            <a:r>
              <a:rPr lang="de-DE" b="1" dirty="0" smtClean="0"/>
              <a:t>Tut das und denkt an mich.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79512" y="253709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14675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Kelch und Schal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3" t="7366" r="6783" b="18986"/>
          <a:stretch/>
        </p:blipFill>
        <p:spPr bwMode="auto">
          <a:xfrm>
            <a:off x="7850965" y="1484784"/>
            <a:ext cx="984653" cy="12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75656" y="273181"/>
            <a:ext cx="3743538" cy="6468187"/>
          </a:xfrm>
        </p:spPr>
        <p:txBody>
          <a:bodyPr>
            <a:normAutofit lnSpcReduction="1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Das glauben wir.</a:t>
            </a: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 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Du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rgbClr val="FF0000"/>
                </a:solidFill>
              </a:rPr>
              <a:t>Jesus</a:t>
            </a:r>
            <a:r>
              <a:rPr lang="de-DE" b="1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Wir wissen</a:t>
            </a:r>
            <a:r>
              <a:rPr lang="de-DE" b="1" dirty="0" smtClean="0"/>
              <a:t>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Jesus</a:t>
            </a:r>
            <a:r>
              <a:rPr lang="de-DE" b="1" dirty="0" smtClean="0"/>
              <a:t> ist </a:t>
            </a:r>
            <a:r>
              <a:rPr lang="de-DE" b="1" dirty="0" smtClean="0">
                <a:solidFill>
                  <a:srgbClr val="FF0000"/>
                </a:solidFill>
              </a:rPr>
              <a:t>gestorben</a:t>
            </a:r>
            <a:r>
              <a:rPr lang="de-DE" b="1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Wir freuen 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</a:rPr>
              <a:t>uns</a:t>
            </a:r>
            <a:r>
              <a:rPr lang="de-DE" b="1" dirty="0" smtClean="0"/>
              <a:t>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Jesus</a:t>
            </a:r>
            <a:r>
              <a:rPr lang="de-DE" b="1" dirty="0" smtClean="0"/>
              <a:t> ist </a:t>
            </a:r>
            <a:r>
              <a:rPr lang="de-DE" b="1" dirty="0" smtClean="0">
                <a:solidFill>
                  <a:srgbClr val="FF0000"/>
                </a:solidFill>
              </a:rPr>
              <a:t>auferstanden</a:t>
            </a:r>
            <a:r>
              <a:rPr lang="de-DE" b="1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Wir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rgbClr val="FF0000"/>
                </a:solidFill>
              </a:rPr>
              <a:t>glauben</a:t>
            </a:r>
            <a:r>
              <a:rPr lang="de-DE" b="1" dirty="0" smtClean="0"/>
              <a:t>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>
                <a:solidFill>
                  <a:srgbClr val="FF0000"/>
                </a:solidFill>
              </a:rPr>
              <a:t>Mit Jesus </a:t>
            </a:r>
            <a:r>
              <a:rPr lang="de-DE" b="1" dirty="0" smtClean="0"/>
              <a:t>wird alles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EB27-571D-4909-A6B5-42D502E5DF73}" type="slidenum">
              <a:rPr lang="de-DE"/>
              <a:pPr>
                <a:defRPr/>
              </a:pPr>
              <a:t>47</a:t>
            </a:fld>
            <a:endParaRPr lang="de-DE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/>
          <a:stretch/>
        </p:blipFill>
        <p:spPr bwMode="auto">
          <a:xfrm>
            <a:off x="7452320" y="379894"/>
            <a:ext cx="1440160" cy="243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92911" y="302100"/>
            <a:ext cx="637297" cy="74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36206" y="1249294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3080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1" y="1808447"/>
            <a:ext cx="7200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958" y="1249294"/>
            <a:ext cx="792002" cy="79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13176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60" y="5576951"/>
            <a:ext cx="881540" cy="87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00" y="5589428"/>
            <a:ext cx="869361" cy="87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024" y="5589428"/>
            <a:ext cx="878379" cy="87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89" y="5594629"/>
            <a:ext cx="865982" cy="86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60" y="2523288"/>
            <a:ext cx="871537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92" y="4094054"/>
            <a:ext cx="871537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97" y="2530583"/>
            <a:ext cx="870593" cy="87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728" y="3406725"/>
            <a:ext cx="723806" cy="90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Bild 6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136" y="4094054"/>
            <a:ext cx="87788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613" y="2184907"/>
            <a:ext cx="740347" cy="74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4" y="260648"/>
            <a:ext cx="5123343" cy="6350581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Guter Gott.</a:t>
            </a:r>
          </a:p>
          <a:p>
            <a:pPr indent="0">
              <a:buNone/>
            </a:pPr>
            <a:r>
              <a:rPr lang="de-DE" b="1" dirty="0" smtClean="0"/>
              <a:t>Wir denken an Jesus.</a:t>
            </a:r>
          </a:p>
          <a:p>
            <a:pPr indent="0">
              <a:buNone/>
            </a:pPr>
            <a:r>
              <a:rPr lang="de-DE" b="1" dirty="0" smtClean="0"/>
              <a:t>Wir denken an sein Leben.</a:t>
            </a:r>
          </a:p>
          <a:p>
            <a:pPr indent="0">
              <a:buNone/>
            </a:pPr>
            <a:r>
              <a:rPr lang="de-DE" b="1" dirty="0" smtClean="0"/>
              <a:t>Wir denken an seinen Tod.</a:t>
            </a:r>
          </a:p>
          <a:p>
            <a:pPr indent="0">
              <a:buNone/>
            </a:pPr>
            <a:r>
              <a:rPr lang="de-DE" b="1" dirty="0" smtClean="0"/>
              <a:t>Wir denken an seine Auferstehung.</a:t>
            </a:r>
          </a:p>
          <a:p>
            <a:pPr indent="0">
              <a:buNone/>
            </a:pPr>
            <a:r>
              <a:rPr lang="de-DE" b="1" dirty="0" smtClean="0"/>
              <a:t>Von Jesus wissen wir:</a:t>
            </a:r>
          </a:p>
          <a:p>
            <a:pPr indent="0">
              <a:buNone/>
            </a:pPr>
            <a:r>
              <a:rPr lang="de-DE" b="1" dirty="0" smtClean="0"/>
              <a:t>Du liebst uns alle.</a:t>
            </a:r>
          </a:p>
          <a:p>
            <a:pPr indent="0">
              <a:buNone/>
            </a:pPr>
            <a:r>
              <a:rPr lang="de-DE" b="1" dirty="0" smtClean="0"/>
              <a:t>Das spüren wir jetzt.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sz="1600" b="1" dirty="0" smtClean="0"/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55817" y="676214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55817" y="5733256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815397"/>
            <a:ext cx="542326" cy="54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849470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310" y="2233692"/>
            <a:ext cx="13620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41" y="3952875"/>
            <a:ext cx="1317470" cy="131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_copytoWordPicto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310" y="581353"/>
            <a:ext cx="13557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5" y="5127868"/>
            <a:ext cx="7200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34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3" y="0"/>
            <a:ext cx="7715633" cy="6611229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Guter Gott.</a:t>
            </a:r>
          </a:p>
          <a:p>
            <a:pPr indent="0">
              <a:buNone/>
            </a:pPr>
            <a:r>
              <a:rPr lang="de-DE" b="1" dirty="0" smtClean="0"/>
              <a:t>Deine Liebe verbindet uns.</a:t>
            </a:r>
          </a:p>
          <a:p>
            <a:pPr indent="0">
              <a:buNone/>
            </a:pPr>
            <a:r>
              <a:rPr lang="de-DE" b="1" dirty="0" smtClean="0"/>
              <a:t>Deine Liebe verbindet uns </a:t>
            </a:r>
          </a:p>
          <a:p>
            <a:pPr indent="0">
              <a:buNone/>
            </a:pPr>
            <a:r>
              <a:rPr lang="de-DE" b="1" dirty="0" smtClean="0"/>
              <a:t>mit deiner ganzen Kirche.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gut.</a:t>
            </a:r>
          </a:p>
          <a:p>
            <a:pPr indent="0">
              <a:buNone/>
            </a:pPr>
            <a:r>
              <a:rPr lang="de-DE" b="1" dirty="0" smtClean="0"/>
              <a:t>Deine Liebe verbindet uns mit Maria.</a:t>
            </a:r>
          </a:p>
          <a:p>
            <a:pPr indent="0">
              <a:buNone/>
            </a:pPr>
            <a:r>
              <a:rPr lang="de-DE" b="1" dirty="0" smtClean="0"/>
              <a:t>Deine Liebe verbindet uns mit allen Heiligen.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22135" y="93211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9497" y="2985925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sp>
        <p:nvSpPr>
          <p:cNvPr id="14" name="Textfeld 13"/>
          <p:cNvSpPr txBox="1"/>
          <p:nvPr/>
        </p:nvSpPr>
        <p:spPr>
          <a:xfrm>
            <a:off x="231218" y="5877272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231218" y="3750221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33990"/>
            <a:ext cx="129614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907054"/>
            <a:ext cx="136815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881349"/>
            <a:ext cx="1106777" cy="110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593" y="548680"/>
            <a:ext cx="1045468" cy="104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394" y="4659119"/>
            <a:ext cx="1002035" cy="10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6" y="2422022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5" y="5403487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09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Wir freuen uns heute besonders,</a:t>
            </a:r>
          </a:p>
          <a:p>
            <a:pPr indent="0">
              <a:buNone/>
            </a:pPr>
            <a:r>
              <a:rPr lang="de-DE" dirty="0" smtClean="0"/>
              <a:t>weil 9 Kinder als Zeichen (Sakrament)</a:t>
            </a:r>
          </a:p>
          <a:p>
            <a:pPr indent="0">
              <a:buNone/>
            </a:pPr>
            <a:r>
              <a:rPr lang="de-DE" dirty="0"/>
              <a:t>d</a:t>
            </a:r>
            <a:r>
              <a:rPr lang="de-DE" dirty="0" smtClean="0"/>
              <a:t>er </a:t>
            </a:r>
            <a:r>
              <a:rPr lang="de-DE" b="1" dirty="0" smtClean="0"/>
              <a:t>Gemeinschaft </a:t>
            </a:r>
          </a:p>
          <a:p>
            <a:pPr indent="0">
              <a:buNone/>
            </a:pPr>
            <a:r>
              <a:rPr lang="de-DE" dirty="0" smtClean="0"/>
              <a:t>zum ersten Mal zur </a:t>
            </a:r>
            <a:r>
              <a:rPr lang="de-DE" b="1" dirty="0" smtClean="0"/>
              <a:t>Kommunion</a:t>
            </a:r>
            <a:r>
              <a:rPr lang="de-DE" dirty="0" smtClean="0"/>
              <a:t> gehen.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94" y="53462"/>
            <a:ext cx="1616075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Zimmermann\Desktop\Kommunion 2018\DSCN1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02394"/>
            <a:ext cx="7921078" cy="445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8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3" y="116632"/>
            <a:ext cx="7715633" cy="6730136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Deine Liebe verbindet uns mit den Gestorbenen.</a:t>
            </a:r>
          </a:p>
          <a:p>
            <a:pPr indent="0">
              <a:buNone/>
            </a:pPr>
            <a:r>
              <a:rPr lang="de-DE" b="1" dirty="0" smtClean="0"/>
              <a:t>Deine Liebe verbindet uns mit allen,</a:t>
            </a:r>
          </a:p>
          <a:p>
            <a:pPr indent="0">
              <a:buNone/>
            </a:pPr>
            <a:r>
              <a:rPr lang="de-DE" b="1" dirty="0" smtClean="0"/>
              <a:t>die bei dir sind.</a:t>
            </a:r>
          </a:p>
          <a:p>
            <a:pPr indent="0">
              <a:buNone/>
            </a:pPr>
            <a:r>
              <a:rPr lang="de-DE" b="1" dirty="0" smtClean="0"/>
              <a:t>Das ist gut.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Das ist </a:t>
            </a:r>
            <a:r>
              <a:rPr lang="de-DE" b="1" dirty="0" smtClean="0">
                <a:solidFill>
                  <a:srgbClr val="FF0000"/>
                </a:solidFill>
              </a:rPr>
              <a:t>gut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endParaRPr lang="de-DE" sz="1400" b="1" dirty="0"/>
          </a:p>
          <a:p>
            <a:pPr indent="0">
              <a:buNone/>
            </a:pPr>
            <a:r>
              <a:rPr lang="de-DE" b="1" dirty="0" smtClean="0"/>
              <a:t>Gott, du bist gut.</a:t>
            </a:r>
          </a:p>
          <a:p>
            <a:pPr indent="0">
              <a:buNone/>
            </a:pPr>
            <a:r>
              <a:rPr lang="de-DE" b="1" dirty="0" smtClean="0"/>
              <a:t>Mit Jesus ehren wir dich.</a:t>
            </a:r>
          </a:p>
          <a:p>
            <a:pPr indent="0">
              <a:buNone/>
            </a:pPr>
            <a:r>
              <a:rPr lang="de-DE" b="1" dirty="0" smtClean="0"/>
              <a:t>Der Heilige Geist hilft uns.</a:t>
            </a:r>
          </a:p>
          <a:p>
            <a:pPr indent="0">
              <a:buNone/>
            </a:pPr>
            <a:r>
              <a:rPr lang="de-DE" b="1" dirty="0" smtClean="0"/>
              <a:t>Das ist so:</a:t>
            </a:r>
          </a:p>
          <a:p>
            <a:pPr indent="0">
              <a:buNone/>
            </a:pPr>
            <a:r>
              <a:rPr lang="de-DE" b="1" dirty="0" smtClean="0"/>
              <a:t>Jetzt und immer. Amen.</a:t>
            </a:r>
          </a:p>
          <a:p>
            <a:pPr indent="0">
              <a:buNone/>
            </a:pPr>
            <a:endParaRPr lang="de-DE" sz="1600" b="1" dirty="0" smtClean="0"/>
          </a:p>
          <a:p>
            <a:pPr indent="0">
              <a:buNone/>
            </a:pPr>
            <a:r>
              <a:rPr lang="de-DE" b="1" dirty="0" smtClean="0">
                <a:solidFill>
                  <a:srgbClr val="FF0000"/>
                </a:solidFill>
              </a:rPr>
              <a:t>Amen</a:t>
            </a:r>
            <a:r>
              <a:rPr lang="de-DE" b="1" dirty="0" smtClean="0"/>
              <a:t>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  <p:pic>
        <p:nvPicPr>
          <p:cNvPr id="2050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347507" y="221626"/>
            <a:ext cx="682672" cy="7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3855" y="2624217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sp>
        <p:nvSpPr>
          <p:cNvPr id="14" name="Textfeld 13"/>
          <p:cNvSpPr txBox="1"/>
          <p:nvPr/>
        </p:nvSpPr>
        <p:spPr>
          <a:xfrm>
            <a:off x="231218" y="6200437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9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389863" y="3573016"/>
            <a:ext cx="640316" cy="7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97" y="1484784"/>
            <a:ext cx="1718866" cy="171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2068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263736"/>
            <a:ext cx="117157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7" y="2060848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" y="5728593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3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332112"/>
          </a:xfr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Wir beten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1"/>
                </a:solidFill>
              </a:rPr>
              <a:t>zusammen: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500438"/>
            <a:ext cx="6346825" cy="2625725"/>
          </a:xfrm>
        </p:spPr>
        <p:txBody>
          <a:bodyPr>
            <a:normAutofit lnSpcReduction="10000"/>
          </a:bodyPr>
          <a:lstStyle/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Das Gebet, </a:t>
            </a:r>
          </a:p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das Jesus </a:t>
            </a:r>
          </a:p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m</a:t>
            </a:r>
            <a:r>
              <a:rPr lang="de-DE" smtClean="0"/>
              <a:t>it </a:t>
            </a:r>
            <a:r>
              <a:rPr lang="de-DE" dirty="0" smtClean="0"/>
              <a:t>seinen Freunden </a:t>
            </a:r>
          </a:p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gebetet hat.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</p:txBody>
      </p:sp>
      <p:pic>
        <p:nvPicPr>
          <p:cNvPr id="8602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404813"/>
            <a:ext cx="3168650" cy="3168650"/>
          </a:xfrm>
          <a:noFill/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00DFBF-13DC-49BA-871A-C1F63E54C5F5}" type="slidenum">
              <a:rPr lang="de-DE"/>
              <a:pPr>
                <a:defRPr/>
              </a:pPr>
              <a:t>51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149080"/>
            <a:ext cx="1003101" cy="100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276328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>Vater unser im Himmel</a:t>
            </a:r>
            <a:b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>geheiligt werde Dein Name</a:t>
            </a:r>
          </a:p>
        </p:txBody>
      </p:sp>
      <p:sp>
        <p:nvSpPr>
          <p:cNvPr id="8704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2913" cy="5141913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100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100" smtClean="0"/>
          </a:p>
        </p:txBody>
      </p:sp>
      <p:pic>
        <p:nvPicPr>
          <p:cNvPr id="8704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3968" r="13387" b="31746"/>
          <a:stretch>
            <a:fillRect/>
          </a:stretch>
        </p:blipFill>
        <p:spPr bwMode="auto">
          <a:xfrm>
            <a:off x="3303588" y="981075"/>
            <a:ext cx="26035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9506" r="16006" b="32289"/>
          <a:stretch>
            <a:fillRect/>
          </a:stretch>
        </p:blipFill>
        <p:spPr>
          <a:xfrm>
            <a:off x="3613150" y="4221163"/>
            <a:ext cx="2049463" cy="2492375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BDFC0E-D10B-40D4-8080-06E945F110FF}" type="slidenum">
              <a:rPr lang="de-DE"/>
              <a:pPr>
                <a:defRPr/>
              </a:pPr>
              <a:t>52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396008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Dein Reich komme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88067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15167" b="26482"/>
          <a:stretch>
            <a:fillRect/>
          </a:stretch>
        </p:blipFill>
        <p:spPr>
          <a:xfrm>
            <a:off x="3525838" y="1192213"/>
            <a:ext cx="2381250" cy="2025650"/>
          </a:xfrm>
        </p:spPr>
      </p:pic>
      <p:pic>
        <p:nvPicPr>
          <p:cNvPr id="8806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967" r="24181" b="37262"/>
          <a:stretch>
            <a:fillRect/>
          </a:stretch>
        </p:blipFill>
        <p:spPr bwMode="auto">
          <a:xfrm>
            <a:off x="3635375" y="3573463"/>
            <a:ext cx="209867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ch links gekrümmter Pfeil 9"/>
          <p:cNvSpPr/>
          <p:nvPr/>
        </p:nvSpPr>
        <p:spPr>
          <a:xfrm>
            <a:off x="5867400" y="2008188"/>
            <a:ext cx="720725" cy="40851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Nach rechts gekrümmter Pfeil 10"/>
          <p:cNvSpPr/>
          <p:nvPr/>
        </p:nvSpPr>
        <p:spPr>
          <a:xfrm>
            <a:off x="2771775" y="1989138"/>
            <a:ext cx="720725" cy="396014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C1BEA8-744F-4141-A555-1BFB7613F955}" type="slidenum">
              <a:rPr lang="de-DE"/>
              <a:pPr>
                <a:defRPr/>
              </a:pPr>
              <a:t>53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716488"/>
          </a:xfr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Dein Wille geschehe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wie im Himmel 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                                                        so auf Erden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320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89091" name="Inhaltsplatzhalt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24467"/>
          <a:stretch>
            <a:fillRect/>
          </a:stretch>
        </p:blipFill>
        <p:spPr>
          <a:xfrm>
            <a:off x="5305425" y="333375"/>
            <a:ext cx="2057400" cy="1925638"/>
          </a:xfrm>
        </p:spPr>
      </p:pic>
      <p:pic>
        <p:nvPicPr>
          <p:cNvPr id="89092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6984" r="12328" b="21271"/>
          <a:stretch>
            <a:fillRect/>
          </a:stretch>
        </p:blipFill>
        <p:spPr bwMode="auto">
          <a:xfrm>
            <a:off x="3098800" y="3213100"/>
            <a:ext cx="1617663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5173" b="39682"/>
          <a:stretch>
            <a:fillRect/>
          </a:stretch>
        </p:blipFill>
        <p:spPr bwMode="auto">
          <a:xfrm>
            <a:off x="5580063" y="4210050"/>
            <a:ext cx="243840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BD662-840E-466D-A3CD-B10B31DCCBA3}" type="slidenum">
              <a:rPr lang="de-DE"/>
              <a:pPr>
                <a:defRPr/>
              </a:pPr>
              <a:t>54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Unser tägliches Brot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                        gib uns heute</a:t>
            </a:r>
          </a:p>
        </p:txBody>
      </p:sp>
      <p:pic>
        <p:nvPicPr>
          <p:cNvPr id="90115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7" r="17731" b="-56"/>
          <a:stretch>
            <a:fillRect/>
          </a:stretch>
        </p:blipFill>
        <p:spPr>
          <a:xfrm>
            <a:off x="2717800" y="1858963"/>
            <a:ext cx="2792413" cy="4003675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37C55-35A4-4E53-9AAC-F8F0A32321D4}" type="slidenum">
              <a:rPr lang="de-DE"/>
              <a:pPr>
                <a:defRPr/>
              </a:pPr>
              <a:t>55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5292" r="16168" b="29288"/>
          <a:stretch>
            <a:fillRect/>
          </a:stretch>
        </p:blipFill>
        <p:spPr>
          <a:xfrm>
            <a:off x="4314825" y="4111625"/>
            <a:ext cx="2125663" cy="2379663"/>
          </a:xfrm>
        </p:spPr>
      </p:pic>
      <p:sp>
        <p:nvSpPr>
          <p:cNvPr id="91139" name="Inhaltsplatzhalter 3"/>
          <p:cNvSpPr>
            <a:spLocks noGrp="1"/>
          </p:cNvSpPr>
          <p:nvPr>
            <p:ph sz="half" idx="2"/>
          </p:nvPr>
        </p:nvSpPr>
        <p:spPr>
          <a:xfrm>
            <a:off x="250825" y="188913"/>
            <a:ext cx="8435975" cy="5937250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Und vergib uns unsere Schuld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wie auch wir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vergeben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unseren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Schuldigern </a:t>
            </a:r>
          </a:p>
        </p:txBody>
      </p:sp>
      <p:pic>
        <p:nvPicPr>
          <p:cNvPr id="91140" name="Inhaltsplatzhalt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89" b="15562"/>
          <a:stretch>
            <a:fillRect/>
          </a:stretch>
        </p:blipFill>
        <p:spPr bwMode="auto">
          <a:xfrm>
            <a:off x="2916238" y="692150"/>
            <a:ext cx="21653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Inhaltsplatzhalt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r="18413"/>
          <a:stretch>
            <a:fillRect/>
          </a:stretch>
        </p:blipFill>
        <p:spPr bwMode="auto">
          <a:xfrm>
            <a:off x="5692775" y="811213"/>
            <a:ext cx="149542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feil nach links und rechts 10"/>
          <p:cNvSpPr/>
          <p:nvPr/>
        </p:nvSpPr>
        <p:spPr>
          <a:xfrm>
            <a:off x="4716463" y="6283325"/>
            <a:ext cx="1511300" cy="1428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419D0-F4CD-47E6-87B1-F355FE0DC593}" type="slidenum">
              <a:rPr lang="de-DE"/>
              <a:pPr>
                <a:defRPr/>
              </a:pPr>
              <a:t>56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21715"/>
          </a:xfrm>
        </p:spPr>
        <p:txBody>
          <a:bodyPr anchor="t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Und führe uns nicht in Versuchung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>s</a:t>
            </a: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ondern erlöse uns von dem Bösen</a:t>
            </a:r>
          </a:p>
        </p:txBody>
      </p:sp>
      <p:pic>
        <p:nvPicPr>
          <p:cNvPr id="92163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t="6303" r="9810" b="26488"/>
          <a:stretch>
            <a:fillRect/>
          </a:stretch>
        </p:blipFill>
        <p:spPr>
          <a:xfrm>
            <a:off x="6588125" y="249238"/>
            <a:ext cx="1992313" cy="2293937"/>
          </a:xfrm>
        </p:spPr>
      </p:pic>
      <p:pic>
        <p:nvPicPr>
          <p:cNvPr id="92164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6496" r="14243" b="37946"/>
          <a:stretch>
            <a:fillRect/>
          </a:stretch>
        </p:blipFill>
        <p:spPr>
          <a:xfrm>
            <a:off x="3348038" y="3563938"/>
            <a:ext cx="2005012" cy="2058987"/>
          </a:xfrm>
        </p:spPr>
      </p:pic>
      <p:sp>
        <p:nvSpPr>
          <p:cNvPr id="11" name="Rechteckiger Pfeil 10"/>
          <p:cNvSpPr/>
          <p:nvPr/>
        </p:nvSpPr>
        <p:spPr>
          <a:xfrm rot="10800000">
            <a:off x="3105150" y="5516563"/>
            <a:ext cx="1008063" cy="9366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Rechteckiger Pfeil 12"/>
          <p:cNvSpPr/>
          <p:nvPr/>
        </p:nvSpPr>
        <p:spPr>
          <a:xfrm rot="10800000" flipH="1">
            <a:off x="4427538" y="5514975"/>
            <a:ext cx="965200" cy="935038"/>
          </a:xfrm>
          <a:prstGeom prst="bentArrow">
            <a:avLst>
              <a:gd name="adj1" fmla="val 25000"/>
              <a:gd name="adj2" fmla="val 20349"/>
              <a:gd name="adj3" fmla="val 23837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92167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1870" r="7291" b="44064"/>
          <a:stretch>
            <a:fillRect/>
          </a:stretch>
        </p:blipFill>
        <p:spPr bwMode="auto">
          <a:xfrm>
            <a:off x="5724525" y="3563938"/>
            <a:ext cx="280035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AD677-1B25-4CD8-AEF4-E55BCC9A447A}" type="slidenum">
              <a:rPr lang="de-DE"/>
              <a:pPr>
                <a:defRPr/>
              </a:pPr>
              <a:t>57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365104"/>
            <a:ext cx="7772400" cy="1433130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Denn Dein ist das Reich</a:t>
            </a:r>
            <a:endParaRPr lang="de-DE"/>
          </a:p>
        </p:txBody>
      </p:sp>
      <p:pic>
        <p:nvPicPr>
          <p:cNvPr id="93187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8731" r="25026" b="1585"/>
          <a:stretch>
            <a:fillRect/>
          </a:stretch>
        </p:blipFill>
        <p:spPr bwMode="auto">
          <a:xfrm>
            <a:off x="3635375" y="350838"/>
            <a:ext cx="2339975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ch links gekrümmter Pfeil 5"/>
          <p:cNvSpPr/>
          <p:nvPr/>
        </p:nvSpPr>
        <p:spPr>
          <a:xfrm>
            <a:off x="6156325" y="1125538"/>
            <a:ext cx="1079500" cy="28797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Nach rechts gekrümmter Pfeil 6"/>
          <p:cNvSpPr/>
          <p:nvPr/>
        </p:nvSpPr>
        <p:spPr>
          <a:xfrm>
            <a:off x="2124075" y="1196975"/>
            <a:ext cx="1223963" cy="27368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817E3-C4BE-45A6-8598-B4C3CC43353E}" type="slidenum">
              <a:rPr lang="de-DE"/>
              <a:pPr>
                <a:defRPr/>
              </a:pPr>
              <a:t>58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und die Kraft und die Herrlichkeit</a:t>
            </a:r>
          </a:p>
        </p:txBody>
      </p:sp>
      <p:pic>
        <p:nvPicPr>
          <p:cNvPr id="94211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t="13470" r="16168" b="-296"/>
          <a:stretch>
            <a:fillRect/>
          </a:stretch>
        </p:blipFill>
        <p:spPr>
          <a:xfrm>
            <a:off x="1208088" y="2209800"/>
            <a:ext cx="2416175" cy="3929063"/>
          </a:xfrm>
        </p:spPr>
      </p:pic>
      <p:pic>
        <p:nvPicPr>
          <p:cNvPr id="94212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/>
          <a:stretch>
            <a:fillRect/>
          </a:stretch>
        </p:blipFill>
        <p:spPr>
          <a:xfrm>
            <a:off x="4970463" y="2003425"/>
            <a:ext cx="3394075" cy="4122738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750C4-2D93-4A37-9A73-1FB53422E3AC}" type="slidenum">
              <a:rPr lang="de-DE"/>
              <a:pPr>
                <a:defRPr/>
              </a:pPr>
              <a:t>59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7064420" y="2674238"/>
            <a:ext cx="2048123" cy="2915001"/>
          </a:xfrm>
        </p:spPr>
        <p:txBody>
          <a:bodyPr/>
          <a:lstStyle/>
          <a:p>
            <a:pPr indent="0">
              <a:buNone/>
            </a:pPr>
            <a:r>
              <a:rPr lang="de-DE" sz="1800" dirty="0" smtClean="0"/>
              <a:t>Wir freuen uns, dass </a:t>
            </a:r>
            <a:r>
              <a:rPr lang="de-DE" sz="1800" b="1" dirty="0" smtClean="0">
                <a:solidFill>
                  <a:srgbClr val="FF0000"/>
                </a:solidFill>
              </a:rPr>
              <a:t>NN</a:t>
            </a:r>
          </a:p>
          <a:p>
            <a:pPr indent="0">
              <a:buNone/>
            </a:pPr>
            <a:r>
              <a:rPr lang="de-DE" sz="1800" dirty="0" smtClean="0"/>
              <a:t>heute zur Kommunion geht.</a:t>
            </a:r>
          </a:p>
          <a:p>
            <a:pPr indent="0">
              <a:buNone/>
            </a:pPr>
            <a:endParaRPr lang="de-DE" sz="1800" dirty="0"/>
          </a:p>
          <a:p>
            <a:pPr indent="0">
              <a:buNone/>
            </a:pPr>
            <a:endParaRPr lang="de-DE" sz="1800" dirty="0" smtClean="0"/>
          </a:p>
          <a:p>
            <a:pPr indent="0">
              <a:buNone/>
            </a:pPr>
            <a:endParaRPr lang="de-DE" sz="1800" dirty="0"/>
          </a:p>
          <a:p>
            <a:pPr indent="0">
              <a:buNone/>
            </a:pPr>
            <a:r>
              <a:rPr lang="de-DE" sz="1800" dirty="0" smtClean="0"/>
              <a:t>                                                                                            Alle</a:t>
            </a:r>
            <a:r>
              <a:rPr lang="de-DE" sz="1800" dirty="0"/>
              <a:t>: </a:t>
            </a:r>
            <a:r>
              <a:rPr lang="de-DE" sz="1800" dirty="0" smtClean="0"/>
              <a:t>Halleluja</a:t>
            </a:r>
            <a:endParaRPr lang="de-DE" sz="1800" dirty="0"/>
          </a:p>
        </p:txBody>
      </p:sp>
      <p:pic>
        <p:nvPicPr>
          <p:cNvPr id="10" name="Inhaltsplatzhalt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8309"/>
          <a:stretch/>
        </p:blipFill>
        <p:spPr>
          <a:xfrm>
            <a:off x="7334275" y="4077072"/>
            <a:ext cx="1662112" cy="947854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0648"/>
            <a:ext cx="1616075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27584" y="1700808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An dieser Stelle werden die Kommunionkinder einzeln vorgestellt mit Fotos </a:t>
            </a:r>
          </a:p>
          <a:p>
            <a:r>
              <a:rPr lang="de-DE" dirty="0" smtClean="0"/>
              <a:t>aus der Vorbereitungsgruppe.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009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in Ewigkeit.              Amen</a:t>
            </a:r>
          </a:p>
        </p:txBody>
      </p:sp>
      <p:pic>
        <p:nvPicPr>
          <p:cNvPr id="95235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3" y="1600200"/>
            <a:ext cx="3394075" cy="4525963"/>
          </a:xfrm>
        </p:spPr>
      </p:pic>
      <p:pic>
        <p:nvPicPr>
          <p:cNvPr id="95236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8944D0-40A0-4044-93E5-321E05B1DB6A}" type="slidenum">
              <a:rPr lang="de-DE"/>
              <a:pPr>
                <a:defRPr/>
              </a:pPr>
              <a:t>60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Friedensgruß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8488" cy="4525963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Jesus </a:t>
            </a:r>
            <a:r>
              <a:rPr lang="de-DE" dirty="0"/>
              <a:t>möchte, dass wir gut zusammenleben.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Jesus </a:t>
            </a:r>
            <a:r>
              <a:rPr lang="de-DE" dirty="0"/>
              <a:t>schenkt uns dazu seinen Frieden.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9626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213100"/>
            <a:ext cx="3319463" cy="331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29000"/>
            <a:ext cx="2771800" cy="207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1B440-FA16-4EB9-B8F2-F7EFC3830042}" type="slidenum">
              <a:rPr lang="de-DE"/>
              <a:pPr>
                <a:defRPr/>
              </a:pPr>
              <a:t>61</a:t>
            </a:fld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31" y="2680088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536" y="1340768"/>
            <a:ext cx="4038600" cy="5073427"/>
          </a:xfrm>
        </p:spPr>
        <p:txBody>
          <a:bodyPr>
            <a:normAutofit fontScale="92500" lnSpcReduction="2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Jesus hat früher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mit </a:t>
            </a:r>
            <a:r>
              <a:rPr lang="de-DE" b="1" dirty="0"/>
              <a:t>seinen Freunden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Abendmahl </a:t>
            </a:r>
            <a:r>
              <a:rPr lang="de-DE" b="1" dirty="0"/>
              <a:t>gefeiert.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Wir machen heute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das </a:t>
            </a:r>
            <a:r>
              <a:rPr lang="de-DE" b="1" dirty="0"/>
              <a:t>Gleiche.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Jesus </a:t>
            </a:r>
            <a:r>
              <a:rPr lang="de-DE" b="1" dirty="0"/>
              <a:t>ist bei uns.	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Jesus sagt: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Esst </a:t>
            </a:r>
            <a:r>
              <a:rPr lang="de-DE" b="1" dirty="0"/>
              <a:t>das Heilige Brot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und </a:t>
            </a:r>
            <a:r>
              <a:rPr lang="de-DE" b="1" dirty="0"/>
              <a:t>vergesst nicht: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Ich </a:t>
            </a:r>
            <a:r>
              <a:rPr lang="de-DE" b="1" dirty="0"/>
              <a:t>bin da! </a:t>
            </a: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Jesus hat uns eingeladen, wir dürfen kommen!</a:t>
            </a:r>
          </a:p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13CE3-C30F-4614-9A9E-A1881DEA11A8}" type="slidenum">
              <a:rPr lang="de-DE"/>
              <a:pPr>
                <a:defRPr/>
              </a:pPr>
              <a:t>62</a:t>
            </a:fld>
            <a:endParaRPr lang="de-DE" dirty="0"/>
          </a:p>
        </p:txBody>
      </p:sp>
      <p:pic>
        <p:nvPicPr>
          <p:cNvPr id="7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97900"/>
            <a:ext cx="4323861" cy="2507038"/>
          </a:xfrm>
        </p:spPr>
      </p:pic>
      <p:pic>
        <p:nvPicPr>
          <p:cNvPr id="6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1403648" y="93211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548680"/>
            <a:ext cx="4038600" cy="5577483"/>
          </a:xfrm>
        </p:spPr>
        <p:txBody>
          <a:bodyPr/>
          <a:lstStyle/>
          <a:p>
            <a:r>
              <a:rPr lang="de-DE" dirty="0" smtClean="0"/>
              <a:t>Die </a:t>
            </a:r>
            <a:r>
              <a:rPr lang="de-DE" b="1" dirty="0" err="1" smtClean="0"/>
              <a:t>Kommunion</a:t>
            </a:r>
            <a:r>
              <a:rPr lang="de-DE" sz="1600" b="1" dirty="0" err="1" smtClean="0"/>
              <a:t>•</a:t>
            </a:r>
            <a:r>
              <a:rPr lang="de-DE" b="1" dirty="0" err="1" smtClean="0"/>
              <a:t>kinder</a:t>
            </a:r>
            <a:r>
              <a:rPr lang="de-DE" dirty="0" smtClean="0"/>
              <a:t> bekommen die 1. Heilige </a:t>
            </a:r>
            <a:r>
              <a:rPr lang="de-DE" b="1" dirty="0" smtClean="0"/>
              <a:t>Kommunion.</a:t>
            </a:r>
          </a:p>
          <a:p>
            <a:endParaRPr lang="de-DE" b="1" dirty="0" smtClean="0"/>
          </a:p>
          <a:p>
            <a:r>
              <a:rPr lang="de-DE" dirty="0" smtClean="0"/>
              <a:t>Danach können wir </a:t>
            </a:r>
            <a:r>
              <a:rPr lang="de-DE" b="1" dirty="0" smtClean="0"/>
              <a:t>alle </a:t>
            </a:r>
            <a:r>
              <a:rPr lang="de-DE" dirty="0" smtClean="0"/>
              <a:t>zur </a:t>
            </a:r>
            <a:r>
              <a:rPr lang="de-DE" b="1" dirty="0" smtClean="0"/>
              <a:t>Kommunion</a:t>
            </a:r>
            <a:r>
              <a:rPr lang="de-DE" dirty="0" smtClean="0"/>
              <a:t> gehen.</a:t>
            </a:r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Frau Schneider </a:t>
            </a:r>
            <a:r>
              <a:rPr lang="de-DE" b="1" dirty="0" smtClean="0"/>
              <a:t>spielt</a:t>
            </a:r>
            <a:r>
              <a:rPr lang="de-DE" dirty="0" smtClean="0"/>
              <a:t> dazu </a:t>
            </a:r>
            <a:r>
              <a:rPr lang="de-DE" b="1" dirty="0" smtClean="0"/>
              <a:t>Orgel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63</a:t>
            </a:fld>
            <a:endParaRPr lang="de-D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2969009" cy="204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8680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22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 </a:t>
            </a:r>
          </a:p>
          <a:p>
            <a:pPr indent="0">
              <a:buNone/>
            </a:pPr>
            <a:r>
              <a:rPr lang="de-DE" sz="4400" dirty="0" smtClean="0"/>
              <a:t>Pfarrer Grimm </a:t>
            </a:r>
            <a:r>
              <a:rPr lang="de-DE" sz="4400" b="1" dirty="0" smtClean="0"/>
              <a:t>segnet</a:t>
            </a:r>
            <a:r>
              <a:rPr lang="de-DE" sz="4400" dirty="0" smtClean="0"/>
              <a:t> die </a:t>
            </a:r>
            <a:r>
              <a:rPr lang="de-DE" sz="4400" b="1" dirty="0" smtClean="0"/>
              <a:t>Kreuze</a:t>
            </a:r>
          </a:p>
          <a:p>
            <a:pPr indent="0">
              <a:buNone/>
            </a:pPr>
            <a:r>
              <a:rPr lang="de-DE" sz="4400" dirty="0" smtClean="0"/>
              <a:t>der Kommunionkinder.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64</a:t>
            </a:fld>
            <a:endParaRPr lang="de-DE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38263"/>
            <a:ext cx="1076074" cy="107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457200" y="365122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Zimmermann\Reli-Ordner\0. Sakramente\Kommunion\2012-06-20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17032"/>
            <a:ext cx="3966587" cy="297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56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7275" y="404813"/>
            <a:ext cx="4276725" cy="6284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hteck 4"/>
          <p:cNvSpPr>
            <a:spLocks noChangeArrowheads="1"/>
          </p:cNvSpPr>
          <p:nvPr/>
        </p:nvSpPr>
        <p:spPr bwMode="auto">
          <a:xfrm>
            <a:off x="323850" y="0"/>
            <a:ext cx="4535488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altLang="de-DE" sz="1000">
                <a:solidFill>
                  <a:prstClr val="black"/>
                </a:solidFill>
              </a:rPr>
              <a:t>Text &amp; Musik: Kurt Mikula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altLang="de-DE">
                <a:solidFill>
                  <a:prstClr val="black"/>
                </a:solidFill>
              </a:rPr>
              <a:t>1.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altLang="de-DE">
                <a:solidFill>
                  <a:prstClr val="black"/>
                </a:solidFill>
              </a:rPr>
              <a:t>Du machst deine eig`nen ersten </a:t>
            </a:r>
            <a:r>
              <a:rPr lang="de-DE" altLang="de-DE" b="1">
                <a:solidFill>
                  <a:prstClr val="black"/>
                </a:solidFill>
              </a:rPr>
              <a:t>Schritte</a:t>
            </a:r>
            <a:r>
              <a:rPr lang="de-DE" altLang="de-DE">
                <a:solidFill>
                  <a:prstClr val="black"/>
                </a:solidFill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altLang="de-DE">
                <a:solidFill>
                  <a:prstClr val="black"/>
                </a:solidFill>
              </a:rPr>
              <a:t>auf dem </a:t>
            </a:r>
            <a:r>
              <a:rPr lang="de-DE" altLang="de-DE" b="1">
                <a:solidFill>
                  <a:prstClr val="black"/>
                </a:solidFill>
              </a:rPr>
              <a:t>Weg </a:t>
            </a:r>
            <a:r>
              <a:rPr lang="de-DE" altLang="de-DE">
                <a:solidFill>
                  <a:prstClr val="black"/>
                </a:solidFill>
              </a:rPr>
              <a:t>durchs`s Lebenslabyrinth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altLang="de-DE">
                <a:solidFill>
                  <a:prstClr val="black"/>
                </a:solidFill>
              </a:rPr>
              <a:t>und auf der Suche nach der eig`nen Mitte (</a:t>
            </a:r>
            <a:r>
              <a:rPr lang="de-DE" altLang="de-DE" b="1">
                <a:solidFill>
                  <a:prstClr val="black"/>
                </a:solidFill>
              </a:rPr>
              <a:t>Seele</a:t>
            </a:r>
            <a:r>
              <a:rPr lang="de-DE" altLang="de-DE">
                <a:solidFill>
                  <a:prstClr val="black"/>
                </a:solidFill>
              </a:rPr>
              <a:t>),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altLang="de-DE">
                <a:solidFill>
                  <a:prstClr val="black"/>
                </a:solidFill>
              </a:rPr>
              <a:t>kannst du ihm </a:t>
            </a:r>
            <a:r>
              <a:rPr lang="de-DE" altLang="de-DE" b="1">
                <a:solidFill>
                  <a:prstClr val="black"/>
                </a:solidFill>
              </a:rPr>
              <a:t>vertau`n </a:t>
            </a:r>
            <a:r>
              <a:rPr lang="de-DE" altLang="de-DE" sz="1600">
                <a:solidFill>
                  <a:prstClr val="black"/>
                </a:solidFill>
              </a:rPr>
              <a:t>(nach oben Gebärden),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altLang="de-DE">
                <a:solidFill>
                  <a:prstClr val="black"/>
                </a:solidFill>
              </a:rPr>
              <a:t>immer auf ihn (</a:t>
            </a:r>
            <a:r>
              <a:rPr lang="de-DE" altLang="de-DE" b="1">
                <a:solidFill>
                  <a:prstClr val="black"/>
                </a:solidFill>
              </a:rPr>
              <a:t>Gott</a:t>
            </a:r>
            <a:r>
              <a:rPr lang="de-DE" altLang="de-DE">
                <a:solidFill>
                  <a:prstClr val="black"/>
                </a:solidFill>
              </a:rPr>
              <a:t>) </a:t>
            </a:r>
            <a:r>
              <a:rPr lang="de-DE" altLang="de-DE" b="1">
                <a:solidFill>
                  <a:prstClr val="black"/>
                </a:solidFill>
              </a:rPr>
              <a:t>bau`n</a:t>
            </a:r>
            <a:r>
              <a:rPr lang="de-DE" altLang="de-DE">
                <a:solidFill>
                  <a:prstClr val="black"/>
                </a:solidFill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altLang="de-DE">
                <a:solidFill>
                  <a:prstClr val="black"/>
                </a:solidFill>
              </a:rPr>
              <a:t>Denn er ist: Refrain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altLang="de-DE">
              <a:solidFill>
                <a:prstClr val="black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23850" y="243399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2.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Mitten in der Nacht 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beginnt 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der Morgen (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hell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),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und ein Licht durchbricht die 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Dunkelheit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.(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weg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Und selbst in den allergrößten Sorgen,(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immer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wird er (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Gott </a:t>
            </a:r>
            <a:r>
              <a:rPr lang="de-DE" altLang="de-DE" sz="1400" b="1" dirty="0" smtClean="0">
                <a:solidFill>
                  <a:prstClr val="black"/>
                </a:solidFill>
                <a:latin typeface="Calibri"/>
                <a:cs typeface="+mn-cs"/>
              </a:rPr>
              <a:t>zum Herzen hin gebärden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)bei dir sein,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du bist nie 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allein (Kopf schütteln)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Denn er ist: Refrain</a:t>
            </a:r>
            <a:endParaRPr lang="de-DE" altLang="de-DE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23850" y="448463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3.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Achte jeden 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Menschen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, alle Kreaturen (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Tiere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Leb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` mit ihnen in 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Liebe 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und 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Respekt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Mach die 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Augen auf (</a:t>
            </a:r>
            <a:r>
              <a:rPr lang="de-DE" altLang="de-DE" sz="1400" b="1" dirty="0" smtClean="0">
                <a:solidFill>
                  <a:prstClr val="black"/>
                </a:solidFill>
                <a:latin typeface="Calibri"/>
                <a:cs typeface="+mn-cs"/>
              </a:rPr>
              <a:t>nach rechts oben schauen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) 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und folge 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Gott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es Spuren.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Hast du das gecheckt (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Idee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),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hast du ihn entdeckt(</a:t>
            </a:r>
            <a:r>
              <a:rPr lang="de-DE" altLang="de-DE" b="1" dirty="0" smtClean="0">
                <a:solidFill>
                  <a:prstClr val="black"/>
                </a:solidFill>
                <a:latin typeface="Calibri"/>
                <a:cs typeface="+mn-cs"/>
              </a:rPr>
              <a:t>Gott gefunden</a:t>
            </a: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)!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altLang="de-DE" dirty="0" smtClean="0">
                <a:solidFill>
                  <a:prstClr val="black"/>
                </a:solidFill>
                <a:latin typeface="Calibri"/>
                <a:cs typeface="+mn-cs"/>
              </a:rPr>
              <a:t>Denn er ist: Refrain</a:t>
            </a:r>
            <a:endParaRPr lang="de-DE" altLang="de-DE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63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 </a:t>
            </a:r>
          </a:p>
          <a:p>
            <a:r>
              <a:rPr lang="de-DE" b="1" dirty="0" smtClean="0"/>
              <a:t>Gott ist bei dir     wie </a:t>
            </a:r>
            <a:r>
              <a:rPr lang="de-DE" b="1" dirty="0"/>
              <a:t>der Boden, der dich trägt </a:t>
            </a:r>
          </a:p>
          <a:p>
            <a:r>
              <a:rPr lang="de-DE" b="1" dirty="0" smtClean="0"/>
              <a:t>Gott </a:t>
            </a:r>
            <a:r>
              <a:rPr lang="de-DE" b="1" dirty="0"/>
              <a:t>ist bei dir </a:t>
            </a:r>
            <a:r>
              <a:rPr lang="de-DE" b="1" dirty="0" smtClean="0"/>
              <a:t>    wie </a:t>
            </a:r>
            <a:r>
              <a:rPr lang="de-DE" b="1" dirty="0"/>
              <a:t>die Luft, die du atmest </a:t>
            </a:r>
            <a:r>
              <a:rPr lang="de-DE" b="1" dirty="0" smtClean="0"/>
              <a:t> </a:t>
            </a:r>
            <a:endParaRPr lang="de-DE" b="1" dirty="0"/>
          </a:p>
          <a:p>
            <a:r>
              <a:rPr lang="de-DE" b="1" dirty="0"/>
              <a:t>Gott ist bei dir </a:t>
            </a:r>
            <a:r>
              <a:rPr lang="de-DE" b="1" dirty="0" smtClean="0"/>
              <a:t>    wie </a:t>
            </a:r>
            <a:r>
              <a:rPr lang="de-DE" b="1" dirty="0"/>
              <a:t>das Brot, das dich stärkt </a:t>
            </a:r>
          </a:p>
          <a:p>
            <a:r>
              <a:rPr lang="de-DE" b="1" dirty="0"/>
              <a:t>Gott ist bei </a:t>
            </a:r>
            <a:r>
              <a:rPr lang="de-DE" b="1" dirty="0" smtClean="0"/>
              <a:t>dir     wie </a:t>
            </a:r>
            <a:r>
              <a:rPr lang="de-DE" b="1" dirty="0"/>
              <a:t>das Wasser, das dich erfrischt </a:t>
            </a:r>
          </a:p>
          <a:p>
            <a:r>
              <a:rPr lang="de-DE" b="1" dirty="0"/>
              <a:t>Gott ist bei </a:t>
            </a:r>
            <a:r>
              <a:rPr lang="de-DE" b="1" dirty="0" smtClean="0"/>
              <a:t>dir     wie </a:t>
            </a:r>
            <a:r>
              <a:rPr lang="de-DE" b="1" dirty="0"/>
              <a:t>das Haus, das dich schützt </a:t>
            </a:r>
          </a:p>
          <a:p>
            <a:r>
              <a:rPr lang="de-DE" b="1" dirty="0"/>
              <a:t>Gott ist bei dir </a:t>
            </a:r>
            <a:r>
              <a:rPr lang="de-DE" b="1" dirty="0" smtClean="0"/>
              <a:t>    wie </a:t>
            </a:r>
            <a:r>
              <a:rPr lang="de-DE" b="1" dirty="0"/>
              <a:t>die Sonne, </a:t>
            </a: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                                    die </a:t>
            </a:r>
            <a:r>
              <a:rPr lang="de-DE" b="1" dirty="0"/>
              <a:t>deinen Tag hell macht. </a:t>
            </a:r>
          </a:p>
          <a:p>
            <a:endParaRPr lang="de-DE" sz="800" dirty="0" smtClean="0"/>
          </a:p>
          <a:p>
            <a:endParaRPr lang="de-DE" sz="800" dirty="0" smtClean="0"/>
          </a:p>
          <a:p>
            <a:r>
              <a:rPr lang="de-DE" sz="800" dirty="0" smtClean="0"/>
              <a:t>(</a:t>
            </a:r>
            <a:r>
              <a:rPr lang="de-DE" sz="800" dirty="0"/>
              <a:t>aus der Jugendarbeit der Abtei Münsterschwarzach/ Ursula Brombierstäudl) 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66</a:t>
            </a:fld>
            <a:endParaRPr lang="de-DE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38263"/>
            <a:ext cx="1076074" cy="107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457200" y="365122"/>
            <a:ext cx="997337" cy="116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96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1"/>
            <a:ext cx="1488579" cy="148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Inhaltsplatzhalter 2"/>
          <p:cNvSpPr>
            <a:spLocks noGrp="1"/>
          </p:cNvSpPr>
          <p:nvPr>
            <p:ph idx="1"/>
          </p:nvPr>
        </p:nvSpPr>
        <p:spPr>
          <a:xfrm>
            <a:off x="1691680" y="4725145"/>
            <a:ext cx="6923112" cy="432048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</a:t>
            </a:r>
          </a:p>
        </p:txBody>
      </p:sp>
      <p:pic>
        <p:nvPicPr>
          <p:cNvPr id="1026" name="Picture 2" descr="C:\Users\Zimmermann\Desktop\Mama\DSCN0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731"/>
            <a:ext cx="3696411" cy="2772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782A5-3C15-4C1C-BA64-82AC86DF5D5F}" type="slidenum">
              <a:rPr lang="de-DE"/>
              <a:pPr>
                <a:defRPr/>
              </a:pPr>
              <a:t>67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5628530" y="190250"/>
            <a:ext cx="311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Frau Schneider spielt Orgel.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79512" y="3284984"/>
            <a:ext cx="8856984" cy="2340040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Wir singen: Großer Gott, wir loben dich</a:t>
            </a:r>
            <a: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44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171" y="4581128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14" y="4581128"/>
            <a:ext cx="83671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nhaltsplatzhalt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81128"/>
            <a:ext cx="1155335" cy="86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07" y="3789040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83" y="642218"/>
            <a:ext cx="2968625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304800"/>
            <a:ext cx="6038195" cy="1143000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>
                <a:solidFill>
                  <a:schemeClr val="tx2">
                    <a:shade val="85000"/>
                    <a:satMod val="150000"/>
                  </a:schemeClr>
                </a:solidFill>
              </a:rPr>
              <a:t>Großer Gott, wir loben dich</a:t>
            </a:r>
            <a:br>
              <a:rPr lang="de-DE" sz="36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360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103427" name="Inhaltsplatzhalter 2"/>
          <p:cNvSpPr>
            <a:spLocks noGrp="1"/>
          </p:cNvSpPr>
          <p:nvPr>
            <p:ph idx="1"/>
          </p:nvPr>
        </p:nvSpPr>
        <p:spPr>
          <a:xfrm>
            <a:off x="323849" y="1052513"/>
            <a:ext cx="4495317" cy="5073650"/>
          </a:xfrm>
        </p:spPr>
        <p:txBody>
          <a:bodyPr/>
          <a:lstStyle/>
          <a:p>
            <a:pPr indent="0">
              <a:lnSpc>
                <a:spcPct val="17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1) Großer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Gott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, wir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loben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dich,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Herr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Gott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), wir preisen deine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Stärke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.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Vor dir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neigt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die Erde sich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und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bewundert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deine Werke.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Wie du warst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vor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aller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Zeit,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so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bleibst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du in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Ewigkeit.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/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endParaRPr lang="de-DE" altLang="de-DE" sz="1600" b="1" dirty="0" smtClean="0">
              <a:solidFill>
                <a:srgbClr val="000000"/>
              </a:solidFill>
              <a:latin typeface="Lucida Grande"/>
            </a:endParaRPr>
          </a:p>
          <a:p>
            <a:pPr indent="0">
              <a:lnSpc>
                <a:spcPct val="17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2) 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Alle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s, was dich preisen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loben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 kann,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Cherubim und </a:t>
            </a:r>
            <a:r>
              <a:rPr lang="de-DE" altLang="de-DE" sz="1600" b="1" dirty="0" err="1" smtClean="0">
                <a:solidFill>
                  <a:srgbClr val="000000"/>
                </a:solidFill>
                <a:latin typeface="Lucida Grande"/>
              </a:rPr>
              <a:t>Seraphinen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Engel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),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stimmen dir ein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Loblied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an,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alle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Engel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, die dir dienen,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rufen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dir stets ohne Ruh: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"Heilig, heilig, heilig!"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Friede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 zu.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endParaRPr lang="de-DE" altLang="de-DE" sz="1600" b="1" dirty="0" smtClean="0">
              <a:solidFill>
                <a:srgbClr val="000000"/>
              </a:solidFill>
              <a:latin typeface="Lucida Grande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A4E763-5425-4C35-8B94-4F753C4C952C}" type="slidenum">
              <a:rPr lang="de-DE"/>
              <a:pPr>
                <a:defRPr/>
              </a:pPr>
              <a:t>68</a:t>
            </a:fld>
            <a:endParaRPr lang="de-DE" dirty="0"/>
          </a:p>
        </p:txBody>
      </p:sp>
      <p:pic>
        <p:nvPicPr>
          <p:cNvPr id="1034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67" y="1615540"/>
            <a:ext cx="12477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60350"/>
            <a:ext cx="2927350" cy="21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1" name="Rechteck 5"/>
          <p:cNvSpPr>
            <a:spLocks noChangeArrowheads="1"/>
          </p:cNvSpPr>
          <p:nvPr/>
        </p:nvSpPr>
        <p:spPr bwMode="auto">
          <a:xfrm>
            <a:off x="4860031" y="3354388"/>
            <a:ext cx="4212531" cy="361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de-DE" altLang="de-DE" b="1" dirty="0">
                <a:solidFill>
                  <a:srgbClr val="000000"/>
                </a:solidFill>
                <a:latin typeface="Lucida Grande"/>
              </a:rPr>
              <a:t>3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) 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Heilig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Friede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), 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Herr </a:t>
            </a:r>
            <a:r>
              <a:rPr lang="de-DE" altLang="de-DE" sz="1600" b="1" dirty="0">
                <a:solidFill>
                  <a:srgbClr val="FF0000"/>
                </a:solidFill>
                <a:latin typeface="Lucida Grande"/>
              </a:rPr>
              <a:t>Gott 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Zebaoth! 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Heilig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Friede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), 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Herr 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Gott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 der 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Himmelsheere!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FF0000"/>
                </a:solidFill>
                <a:latin typeface="Lucida Grande"/>
              </a:rPr>
              <a:t>Starker Helfer 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in der Not! 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FF0000"/>
                </a:solidFill>
                <a:latin typeface="Lucida Grande"/>
              </a:rPr>
              <a:t>Himmel, Erde, </a:t>
            </a:r>
            <a:r>
              <a:rPr lang="de-DE" altLang="de-DE" sz="1600" b="1" dirty="0">
                <a:latin typeface="Lucida Grande"/>
              </a:rPr>
              <a:t>Luft und Meere</a:t>
            </a:r>
            <a:br>
              <a:rPr lang="de-DE" altLang="de-DE" sz="1600" b="1" dirty="0">
                <a:latin typeface="Lucida Grande"/>
              </a:rPr>
            </a:b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sind erfüllt von deinem 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Ruhm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loben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);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 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FF0000"/>
                </a:solidFill>
                <a:latin typeface="Lucida Grande"/>
              </a:rPr>
              <a:t>alles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 ist dein 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Eigentum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zu Gott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).</a:t>
            </a:r>
            <a:endParaRPr lang="de-DE" altLang="de-DE" sz="1600" b="1" dirty="0">
              <a:solidFill>
                <a:srgbClr val="000000"/>
              </a:solidFill>
              <a:latin typeface="Lucida Grande"/>
            </a:endParaRPr>
          </a:p>
          <a:p>
            <a:pPr>
              <a:lnSpc>
                <a:spcPct val="170000"/>
              </a:lnSpc>
            </a:pPr>
            <a:endParaRPr lang="de-DE" altLang="de-DE" sz="1000" dirty="0">
              <a:solidFill>
                <a:srgbClr val="000000"/>
              </a:solidFill>
              <a:latin typeface="Lucida Grande"/>
            </a:endParaRPr>
          </a:p>
          <a:p>
            <a:endParaRPr lang="de-DE" alt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444208" y="286331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Gebärden= </a:t>
            </a:r>
            <a:r>
              <a:rPr lang="de-DE" b="1" dirty="0" smtClean="0">
                <a:solidFill>
                  <a:srgbClr val="FF0000"/>
                </a:solidFill>
              </a:rPr>
              <a:t>rot</a:t>
            </a:r>
            <a:endParaRPr lang="de-DE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de-DE" dirty="0" smtClean="0"/>
              <a:t>Wir machen draußen noch ein Gruppenfoto </a:t>
            </a:r>
          </a:p>
          <a:p>
            <a:endParaRPr lang="de-DE" dirty="0" smtClean="0"/>
          </a:p>
          <a:p>
            <a:r>
              <a:rPr lang="de-DE" dirty="0" smtClean="0"/>
              <a:t>und wünschen allen einen schönen Tag </a:t>
            </a:r>
          </a:p>
          <a:p>
            <a:endParaRPr lang="de-DE" dirty="0" smtClean="0"/>
          </a:p>
          <a:p>
            <a:r>
              <a:rPr lang="de-DE" dirty="0" smtClean="0"/>
              <a:t>und schöne Pfingstferien!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69</a:t>
            </a:fld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3645024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403" y="476672"/>
            <a:ext cx="843732" cy="84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40205"/>
              </a:clrFrom>
              <a:clrTo>
                <a:srgbClr val="04020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40" y="2478681"/>
            <a:ext cx="851795" cy="85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60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2433"/>
            <a:ext cx="8229600" cy="11430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Kreuzzeichen</a:t>
            </a:r>
          </a:p>
        </p:txBody>
      </p:sp>
      <p:sp>
        <p:nvSpPr>
          <p:cNvPr id="33795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35525" cy="4525963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Wir beginnen unseren Gottesdienst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im Namen des Vaters (1)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und des Sohnes (2)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/>
              <a:t>und des Heiligen (3) Geistes (4)</a:t>
            </a:r>
          </a:p>
        </p:txBody>
      </p:sp>
      <p:pic>
        <p:nvPicPr>
          <p:cNvPr id="33796" name="Picture 3" descr="C:\Users\Zimmermann\Desktop\Anfangsgottesdienst\2014_09_21\Elisabeth_000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17645" r="53233" b="13223"/>
          <a:stretch>
            <a:fillRect/>
          </a:stretch>
        </p:blipFill>
        <p:spPr bwMode="auto">
          <a:xfrm>
            <a:off x="5292725" y="1341438"/>
            <a:ext cx="316706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C1742-ECF2-48A9-9482-B69B71B52F2A}" type="slidenum">
              <a:rPr lang="de-DE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1"/>
            <a:ext cx="1488579" cy="148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Inhaltsplatzhalter 2"/>
          <p:cNvSpPr>
            <a:spLocks noGrp="1"/>
          </p:cNvSpPr>
          <p:nvPr>
            <p:ph idx="1"/>
          </p:nvPr>
        </p:nvSpPr>
        <p:spPr>
          <a:xfrm>
            <a:off x="1691680" y="4725145"/>
            <a:ext cx="6923112" cy="432048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</a:t>
            </a:r>
          </a:p>
        </p:txBody>
      </p:sp>
      <p:pic>
        <p:nvPicPr>
          <p:cNvPr id="1026" name="Picture 2" descr="C:\Users\Zimmermann\Desktop\Mama\DSCN0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731"/>
            <a:ext cx="3696411" cy="2772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782A5-3C15-4C1C-BA64-82AC86DF5D5F}" type="slidenum">
              <a:rPr lang="de-DE"/>
              <a:pPr>
                <a:defRPr/>
              </a:pPr>
              <a:t>70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5628530" y="190250"/>
            <a:ext cx="311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Frau Schneider spielt Orgel.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79512" y="3861048"/>
            <a:ext cx="8856984" cy="1763976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Pfarrer </a:t>
            </a: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Grimm </a:t>
            </a:r>
            <a:r>
              <a:rPr lang="de-DE" sz="3600" dirty="0" smtClean="0">
                <a:solidFill>
                  <a:schemeClr val="bg2">
                    <a:lumMod val="50000"/>
                  </a:schemeClr>
                </a:solidFill>
              </a:rPr>
              <a:t>und die </a:t>
            </a: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60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Kommunion</a:t>
            </a:r>
            <a:r>
              <a:rPr lang="de-DE" sz="220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•</a:t>
            </a:r>
            <a:r>
              <a:rPr lang="de-DE" sz="360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kinder </a:t>
            </a:r>
            <a: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gehen hinaus.</a:t>
            </a:r>
            <a:b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44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83" y="642218"/>
            <a:ext cx="2968625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6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r>
              <a:rPr lang="de-DE" sz="2000" dirty="0" smtClean="0"/>
              <a:t>© Piktogramme: </a:t>
            </a:r>
            <a:r>
              <a:rPr lang="de-DE" sz="2000" dirty="0" err="1" smtClean="0"/>
              <a:t>Picto-Selector</a:t>
            </a:r>
            <a:endParaRPr lang="de-DE" sz="2000" dirty="0" smtClean="0"/>
          </a:p>
          <a:p>
            <a:r>
              <a:rPr lang="de-DE" sz="2000" dirty="0" smtClean="0"/>
              <a:t>© Piktogramm Kommunion: Sarah Frank, Pfarrbriefservice.de</a:t>
            </a:r>
          </a:p>
          <a:p>
            <a:r>
              <a:rPr lang="de-DE" sz="2000" dirty="0" smtClean="0"/>
              <a:t>© Bilder zum Hochgebet: Sue Bentley</a:t>
            </a:r>
          </a:p>
          <a:p>
            <a:r>
              <a:rPr lang="de-DE" sz="2000" dirty="0" smtClean="0"/>
              <a:t>© Gebärden: Gebärdenbaukasten, Verlag Karin Kestner</a:t>
            </a:r>
          </a:p>
          <a:p>
            <a:r>
              <a:rPr lang="de-DE" sz="2000" dirty="0" smtClean="0"/>
              <a:t>© Fotos: Annette Zimmermann</a:t>
            </a:r>
          </a:p>
          <a:p>
            <a:r>
              <a:rPr lang="de-DE" sz="2000" dirty="0" smtClean="0"/>
              <a:t>© Evangelium in Leichter Sprache: Bibelwerk Stuttgart</a:t>
            </a:r>
          </a:p>
          <a:p>
            <a:endParaRPr lang="de-DE" sz="2000" dirty="0"/>
          </a:p>
          <a:p>
            <a:endParaRPr lang="de-DE" sz="2000" dirty="0" smtClean="0"/>
          </a:p>
          <a:p>
            <a:r>
              <a:rPr lang="de-DE" sz="2000" dirty="0" smtClean="0"/>
              <a:t>© Lieder: 	Voll </a:t>
            </a:r>
            <a:r>
              <a:rPr lang="de-DE" sz="2000" dirty="0"/>
              <a:t>im Wind:	  </a:t>
            </a:r>
            <a:r>
              <a:rPr lang="de-DE" sz="2000" dirty="0" smtClean="0"/>
              <a:t>Uwe </a:t>
            </a:r>
            <a:r>
              <a:rPr lang="de-DE" sz="2000" dirty="0" err="1"/>
              <a:t>Lal</a:t>
            </a:r>
            <a:endParaRPr lang="de-DE" sz="2000" dirty="0"/>
          </a:p>
          <a:p>
            <a:pPr indent="0">
              <a:buNone/>
            </a:pPr>
            <a:r>
              <a:rPr lang="de-DE" sz="2000" dirty="0" smtClean="0"/>
              <a:t>		Du bist immer da: Detlev </a:t>
            </a:r>
            <a:r>
              <a:rPr lang="de-DE" sz="2000" dirty="0" err="1" smtClean="0"/>
              <a:t>Jöcker</a:t>
            </a:r>
            <a:endParaRPr lang="de-DE" sz="2000" dirty="0" smtClean="0"/>
          </a:p>
          <a:p>
            <a:pPr indent="0">
              <a:buNone/>
            </a:pPr>
            <a:r>
              <a:rPr lang="de-DE" sz="2000" dirty="0"/>
              <a:t>	</a:t>
            </a:r>
            <a:r>
              <a:rPr lang="de-DE" sz="2000" dirty="0" smtClean="0"/>
              <a:t>	Gott </a:t>
            </a:r>
            <a:r>
              <a:rPr lang="de-DE" sz="2000" dirty="0"/>
              <a:t>ist überall:	  Kurt </a:t>
            </a:r>
            <a:r>
              <a:rPr lang="de-DE" sz="2000" dirty="0" err="1" smtClean="0"/>
              <a:t>Mikula</a:t>
            </a:r>
            <a:endParaRPr lang="de-DE" sz="2000" dirty="0" smtClean="0"/>
          </a:p>
          <a:p>
            <a:pPr indent="0">
              <a:buNone/>
            </a:pPr>
            <a:r>
              <a:rPr lang="de-DE" sz="2000" dirty="0"/>
              <a:t>	</a:t>
            </a:r>
            <a:r>
              <a:rPr lang="de-DE" sz="2000" dirty="0" smtClean="0"/>
              <a:t>	Großer Gott wir loben dich: </a:t>
            </a:r>
            <a:r>
              <a:rPr lang="de-DE" sz="2000" dirty="0"/>
              <a:t>Ignaz Franz </a:t>
            </a:r>
            <a:endParaRPr lang="de-DE" sz="2000" dirty="0" smtClean="0"/>
          </a:p>
          <a:p>
            <a:pPr indent="0">
              <a:buNone/>
            </a:pPr>
            <a:r>
              <a:rPr lang="de-DE" sz="2000" dirty="0"/>
              <a:t>	</a:t>
            </a:r>
            <a:r>
              <a:rPr lang="de-DE" sz="2000" dirty="0" smtClean="0"/>
              <a:t>	</a:t>
            </a:r>
            <a:r>
              <a:rPr lang="en-US" sz="2000" dirty="0" err="1" smtClean="0"/>
              <a:t>Singin´in</a:t>
            </a:r>
            <a:r>
              <a:rPr lang="en-US" sz="2000" dirty="0" smtClean="0"/>
              <a:t> the rain: Arthur </a:t>
            </a:r>
            <a:r>
              <a:rPr lang="en-US" sz="2000" dirty="0"/>
              <a:t>Freed und </a:t>
            </a:r>
            <a:r>
              <a:rPr lang="en-US" sz="2000" dirty="0" err="1"/>
              <a:t>Nacio</a:t>
            </a:r>
            <a:r>
              <a:rPr lang="en-US" sz="2000" dirty="0"/>
              <a:t> Herb Brown</a:t>
            </a:r>
            <a:endParaRPr lang="de-DE" sz="2000" dirty="0" smtClean="0"/>
          </a:p>
          <a:p>
            <a:pPr indent="0">
              <a:buNone/>
            </a:pPr>
            <a:r>
              <a:rPr lang="de-DE" sz="2000" dirty="0"/>
              <a:t>	</a:t>
            </a:r>
            <a:r>
              <a:rPr lang="de-DE" sz="2000" dirty="0" smtClean="0"/>
              <a:t>	</a:t>
            </a:r>
          </a:p>
          <a:p>
            <a:pPr indent="0">
              <a:buNone/>
            </a:pPr>
            <a:r>
              <a:rPr lang="de-DE" sz="2000" dirty="0"/>
              <a:t>	</a:t>
            </a:r>
            <a:r>
              <a:rPr lang="de-DE" sz="2000" dirty="0" smtClean="0"/>
              <a:t>	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71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64904"/>
            <a:ext cx="777736" cy="27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0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Pfarrer Grimm begrüßt uns.</a:t>
            </a:r>
            <a:endParaRPr lang="de-DE" dirty="0"/>
          </a:p>
        </p:txBody>
      </p:sp>
      <p:pic>
        <p:nvPicPr>
          <p:cNvPr id="1026" name="Picture 2" descr="C:\Users\Zimmermann\Pictures\Taufe Maren klein\tn_P10408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3565748" cy="475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37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584176"/>
          </a:xfr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Gott ist da.</a:t>
            </a:r>
            <a:b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Gott ist in unserer 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Mitte.</a:t>
            </a:r>
            <a:endParaRPr lang="de-DE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4819" name="Inhaltsplatzhalter 2"/>
          <p:cNvSpPr>
            <a:spLocks noGrp="1"/>
          </p:cNvSpPr>
          <p:nvPr>
            <p:ph sz="half" idx="1"/>
          </p:nvPr>
        </p:nvSpPr>
        <p:spPr>
          <a:xfrm>
            <a:off x="457200" y="4437063"/>
            <a:ext cx="4038600" cy="1689100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de-DE" altLang="de-DE" smtClean="0"/>
          </a:p>
          <a:p>
            <a:pPr>
              <a:spcBef>
                <a:spcPct val="0"/>
              </a:spcBef>
            </a:pPr>
            <a:endParaRPr lang="de-DE" altLang="de-DE" smtClean="0"/>
          </a:p>
        </p:txBody>
      </p:sp>
      <p:pic>
        <p:nvPicPr>
          <p:cNvPr id="34821" name="Picture 2" descr="C:\Users\Zimmermann\Pictures\Eigene Bilder\Schule\Kommunion Zell\Kommunion 2012\Treffen 13.05\neu 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20938"/>
            <a:ext cx="5256213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8A64B-D73A-4A92-B8E7-FDBAC18388E0}" type="slidenum">
              <a:rPr lang="de-DE"/>
              <a:pPr>
                <a:defRPr/>
              </a:pPr>
              <a:t>9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1778</Words>
  <Application>Microsoft Office PowerPoint</Application>
  <PresentationFormat>Bildschirmpräsentation (4:3)</PresentationFormat>
  <Paragraphs>558</Paragraphs>
  <Slides>71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71</vt:i4>
      </vt:variant>
    </vt:vector>
  </HeadingPairs>
  <TitlesOfParts>
    <vt:vector size="73" baseType="lpstr">
      <vt:lpstr>Human</vt:lpstr>
      <vt:lpstr>Larissa</vt:lpstr>
      <vt:lpstr>Heute feiern wir Taufe und 1. Hl. Kommunion</vt:lpstr>
      <vt:lpstr>Pfarrer Grimm  kommt mit den Kommunion- kindern  in die Kirche.  </vt:lpstr>
      <vt:lpstr>Das Thema unseres Gottesdienstes ist Jesu Wort: Eure Freude soll groß sein!</vt:lpstr>
      <vt:lpstr>PowerPoint-Präsentation</vt:lpstr>
      <vt:lpstr>PowerPoint-Präsentation</vt:lpstr>
      <vt:lpstr>PowerPoint-Präsentation</vt:lpstr>
      <vt:lpstr>Kreuzzeichen</vt:lpstr>
      <vt:lpstr>Pfarrer Grimm begrüßt uns.</vt:lpstr>
      <vt:lpstr>Gott ist da. Gott ist in unserer Mitte.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Pfarrer Grimm  betet:</vt:lpstr>
      <vt:lpstr>Pfarrer Grimm liest aus der Bibel</vt:lpstr>
      <vt:lpstr>Johannes hat es aufgeschrieben. (Joh 15 in Leichter Sprache)  Jesus sagt zu seinen Freunden: In meinem Herzen ist große Freude. Ich freue mich,  weil mein Vater im Himmel  mich sehr lieb hat. Ich möchte,  dass Ihr euch genauso freut.  </vt:lpstr>
      <vt:lpstr>Tanz</vt:lpstr>
      <vt:lpstr>PowerPoint-Präsentation</vt:lpstr>
      <vt:lpstr>Wir bitten Gott:</vt:lpstr>
      <vt:lpstr> </vt:lpstr>
      <vt:lpstr> </vt:lpstr>
      <vt:lpstr>Tauf•wasser•weihe</vt:lpstr>
      <vt:lpstr>Wir glauben: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Wunsch an den Täufling</vt:lpstr>
      <vt:lpstr>Bitte, mitgebärden!</vt:lpstr>
      <vt:lpstr>Kollekte</vt:lpstr>
      <vt:lpstr>Hochgebet</vt:lpstr>
      <vt:lpstr>Hochgebet</vt:lpstr>
      <vt:lpstr>Hochgebet</vt:lpstr>
      <vt:lpstr>PowerPoint-Präsentation</vt:lpstr>
      <vt:lpstr>Hochgebet</vt:lpstr>
      <vt:lpstr>Hochgebet</vt:lpstr>
      <vt:lpstr>Hochgebet</vt:lpstr>
      <vt:lpstr>Hochgebet</vt:lpstr>
      <vt:lpstr>Hochgebet</vt:lpstr>
      <vt:lpstr>Hochgebet</vt:lpstr>
      <vt:lpstr>Hochgebet</vt:lpstr>
      <vt:lpstr>PowerPoint-Präsentation</vt:lpstr>
      <vt:lpstr>Hochgebet</vt:lpstr>
      <vt:lpstr>Hochgebet</vt:lpstr>
      <vt:lpstr>PowerPoint-Präsentation</vt:lpstr>
      <vt:lpstr>Wir beten  zusammen:</vt:lpstr>
      <vt:lpstr>Vater unser im Himmel     geheiligt werde Dein Name</vt:lpstr>
      <vt:lpstr>Dein Reich komme </vt:lpstr>
      <vt:lpstr>Dein Wille geschehe    wie im Himmel                                                          so auf Erden     </vt:lpstr>
      <vt:lpstr>Unser tägliches Brot                             gib uns heute</vt:lpstr>
      <vt:lpstr>PowerPoint-Präsentation</vt:lpstr>
      <vt:lpstr>Und führe uns nicht in Versuchung      sondern erlöse uns von dem Bösen</vt:lpstr>
      <vt:lpstr> Denn Dein ist das Reich</vt:lpstr>
      <vt:lpstr>und die Kraft und die Herrlichkeit</vt:lpstr>
      <vt:lpstr>   in Ewigkeit.              Amen</vt:lpstr>
      <vt:lpstr>Friedensgruß</vt:lpstr>
      <vt:lpstr>PowerPoint-Präsentation</vt:lpstr>
      <vt:lpstr>PowerPoint-Präsentation</vt:lpstr>
      <vt:lpstr>Segen</vt:lpstr>
      <vt:lpstr>PowerPoint-Präsentation</vt:lpstr>
      <vt:lpstr>Segen</vt:lpstr>
      <vt:lpstr> Wir singen: Großer Gott, wir loben dich  </vt:lpstr>
      <vt:lpstr>Großer Gott, wir loben dich </vt:lpstr>
      <vt:lpstr>PowerPoint-Präsentation</vt:lpstr>
      <vt:lpstr>Pfarrer Grimm und die  Kommunion•kinder  gehen hinaus.  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Zimmermann</dc:creator>
  <cp:lastModifiedBy>Zimmermann</cp:lastModifiedBy>
  <cp:revision>400</cp:revision>
  <cp:lastPrinted>2017-05-24T06:41:57Z</cp:lastPrinted>
  <dcterms:created xsi:type="dcterms:W3CDTF">2012-02-10T07:51:49Z</dcterms:created>
  <dcterms:modified xsi:type="dcterms:W3CDTF">2018-05-16T17:34:58Z</dcterms:modified>
</cp:coreProperties>
</file>