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6"/>
  </p:notesMasterIdLst>
  <p:sldIdLst>
    <p:sldId id="273" r:id="rId2"/>
    <p:sldId id="286" r:id="rId3"/>
    <p:sldId id="257" r:id="rId4"/>
    <p:sldId id="258" r:id="rId5"/>
    <p:sldId id="287" r:id="rId6"/>
    <p:sldId id="259" r:id="rId7"/>
    <p:sldId id="260" r:id="rId8"/>
    <p:sldId id="288" r:id="rId9"/>
    <p:sldId id="261" r:id="rId10"/>
    <p:sldId id="262" r:id="rId11"/>
    <p:sldId id="263" r:id="rId12"/>
    <p:sldId id="264" r:id="rId13"/>
    <p:sldId id="289" r:id="rId14"/>
    <p:sldId id="265" r:id="rId15"/>
    <p:sldId id="290" r:id="rId16"/>
    <p:sldId id="266" r:id="rId17"/>
    <p:sldId id="291" r:id="rId18"/>
    <p:sldId id="267" r:id="rId19"/>
    <p:sldId id="295" r:id="rId20"/>
    <p:sldId id="268" r:id="rId21"/>
    <p:sldId id="269" r:id="rId22"/>
    <p:sldId id="294" r:id="rId23"/>
    <p:sldId id="270" r:id="rId24"/>
    <p:sldId id="296" r:id="rId25"/>
  </p:sldIdLst>
  <p:sldSz cx="24382413" cy="13716000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18" y="-27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140189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2378036" y="11235548"/>
            <a:ext cx="19686545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39701" y="2033981"/>
            <a:ext cx="19144709" cy="966328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41429" y="2019301"/>
            <a:ext cx="19144709" cy="966328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051924" y="1404138"/>
            <a:ext cx="1514117" cy="113566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21135385" y="1310513"/>
            <a:ext cx="1133856" cy="1511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5570" y="3589870"/>
            <a:ext cx="15261588" cy="3656180"/>
          </a:xfrm>
        </p:spPr>
        <p:txBody>
          <a:bodyPr anchor="b">
            <a:normAutofit/>
          </a:bodyPr>
          <a:lstStyle>
            <a:lvl1pPr>
              <a:defRPr sz="11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5568" y="7473244"/>
            <a:ext cx="15231486" cy="304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53962" y="10715185"/>
            <a:ext cx="323664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0581" y="10715185"/>
            <a:ext cx="13425380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569403" y="10715185"/>
            <a:ext cx="1477299" cy="730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FE88C96-C946-42A5-BF60-19A9B808D244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9A3B9-EF51-4D78-B4BC-12E3A3C361FC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7253" y="1851381"/>
            <a:ext cx="3815397" cy="9527822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1698" y="2212625"/>
            <a:ext cx="13809179" cy="880533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E2D28D-D682-4A57-A91C-123CAFEC1387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470B3-75FD-410E-97EF-3F2F58EA4C3D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3027" y="4478861"/>
            <a:ext cx="16676365" cy="2724150"/>
          </a:xfrm>
        </p:spPr>
        <p:txBody>
          <a:bodyPr anchor="b"/>
          <a:lstStyle>
            <a:lvl1pPr algn="ctr">
              <a:defRPr sz="95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127" y="7450669"/>
            <a:ext cx="16616164" cy="2619022"/>
          </a:xfrm>
        </p:spPr>
        <p:txBody>
          <a:bodyPr anchor="t"/>
          <a:lstStyle>
            <a:lvl1pPr marL="0" indent="0" algn="ctr">
              <a:buNone/>
              <a:defRPr sz="4800">
                <a:solidFill>
                  <a:schemeClr val="tx2"/>
                </a:solidFill>
              </a:defRPr>
            </a:lvl1pPr>
            <a:lvl2pPr marL="108850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0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00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509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0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51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0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178DC-23D1-4870-8ACF-2BB1F0DA74E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27371-982D-42E6-A76B-DD5B5A21035F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62302" y="4242814"/>
            <a:ext cx="8533845" cy="72054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435030" y="4238626"/>
            <a:ext cx="8533845" cy="721042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4049" y="4244624"/>
            <a:ext cx="7838212" cy="1640416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2" indent="0">
              <a:buNone/>
              <a:defRPr sz="4800" b="1"/>
            </a:lvl2pPr>
            <a:lvl3pPr marL="2177004" indent="0">
              <a:buNone/>
              <a:defRPr sz="4300" b="1"/>
            </a:lvl3pPr>
            <a:lvl4pPr marL="3265505" indent="0">
              <a:buNone/>
              <a:defRPr sz="3800" b="1"/>
            </a:lvl4pPr>
            <a:lvl5pPr marL="4354007" indent="0">
              <a:buNone/>
              <a:defRPr sz="3800" b="1"/>
            </a:lvl5pPr>
            <a:lvl6pPr marL="5442509" indent="0">
              <a:buNone/>
              <a:defRPr sz="3800" b="1"/>
            </a:lvl6pPr>
            <a:lvl7pPr marL="6531011" indent="0">
              <a:buNone/>
              <a:defRPr sz="3800" b="1"/>
            </a:lvl7pPr>
            <a:lvl8pPr marL="7619512" indent="0">
              <a:buNone/>
              <a:defRPr sz="3800" b="1"/>
            </a:lvl8pPr>
            <a:lvl9pPr marL="8708014" indent="0">
              <a:buNone/>
              <a:defRPr sz="3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094265" y="4244622"/>
            <a:ext cx="7851137" cy="1645920"/>
          </a:xfrm>
        </p:spPr>
        <p:txBody>
          <a:bodyPr anchor="b">
            <a:normAutofit/>
          </a:bodyPr>
          <a:lstStyle>
            <a:lvl1pPr marL="0" indent="0" algn="ctr">
              <a:buNone/>
              <a:defRPr sz="4800" b="1">
                <a:solidFill>
                  <a:schemeClr val="tx2"/>
                </a:solidFill>
              </a:defRPr>
            </a:lvl1pPr>
            <a:lvl2pPr marL="1088502" indent="0">
              <a:buNone/>
              <a:defRPr sz="4800" b="1"/>
            </a:lvl2pPr>
            <a:lvl3pPr marL="2177004" indent="0">
              <a:buNone/>
              <a:defRPr sz="4300" b="1"/>
            </a:lvl3pPr>
            <a:lvl4pPr marL="3265505" indent="0">
              <a:buNone/>
              <a:defRPr sz="3800" b="1"/>
            </a:lvl4pPr>
            <a:lvl5pPr marL="4354007" indent="0">
              <a:buNone/>
              <a:defRPr sz="3800" b="1"/>
            </a:lvl5pPr>
            <a:lvl6pPr marL="5442509" indent="0">
              <a:buNone/>
              <a:defRPr sz="3800" b="1"/>
            </a:lvl6pPr>
            <a:lvl7pPr marL="6531011" indent="0">
              <a:buNone/>
              <a:defRPr sz="3800" b="1"/>
            </a:lvl7pPr>
            <a:lvl8pPr marL="7619512" indent="0">
              <a:buNone/>
              <a:defRPr sz="3800" b="1"/>
            </a:lvl8pPr>
            <a:lvl9pPr marL="8708014" indent="0">
              <a:buNone/>
              <a:defRPr sz="38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5BF93-E263-4404-B0A6-7DDBFBF6A64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62303" y="5888736"/>
            <a:ext cx="8606992" cy="555955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2386263" y="5889626"/>
            <a:ext cx="8606992" cy="555955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A52CA0-A147-4D09-B7E0-4B7AB23142F0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A72D9-3FC5-4046-877A-D8DEEB89C9D5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1685697" y="12116076"/>
            <a:ext cx="20589596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11916218" y="121032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11923001" y="1207008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1997749" y="115373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1999359" y="1152144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6322539" y="587906"/>
            <a:ext cx="1514117" cy="113566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6933562" y="477399"/>
            <a:ext cx="1133856" cy="1511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2957078" y="4040085"/>
            <a:ext cx="8172340" cy="3006074"/>
          </a:xfrm>
        </p:spPr>
        <p:txBody>
          <a:bodyPr anchor="b">
            <a:normAutofit/>
          </a:bodyPr>
          <a:lstStyle>
            <a:lvl1pPr algn="ctr">
              <a:defRPr sz="57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12943934" y="2301987"/>
            <a:ext cx="8054921" cy="9250978"/>
          </a:xfrm>
        </p:spPr>
        <p:txBody>
          <a:bodyPr anchor="ctr"/>
          <a:lstStyle>
            <a:lvl1pPr>
              <a:defRPr sz="52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3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3061469" y="7247496"/>
            <a:ext cx="8129847" cy="4200800"/>
          </a:xfrm>
        </p:spPr>
        <p:txBody>
          <a:bodyPr>
            <a:normAutofit/>
          </a:bodyPr>
          <a:lstStyle>
            <a:lvl1pPr marL="0" indent="0" algn="ctr">
              <a:buNone/>
              <a:defRPr sz="3800"/>
            </a:lvl1pPr>
            <a:lvl2pPr marL="1088502" indent="0">
              <a:buNone/>
              <a:defRPr sz="2900"/>
            </a:lvl2pPr>
            <a:lvl3pPr marL="2177004" indent="0">
              <a:buNone/>
              <a:defRPr sz="2400"/>
            </a:lvl3pPr>
            <a:lvl4pPr marL="3265505" indent="0">
              <a:buNone/>
              <a:defRPr sz="2100"/>
            </a:lvl4pPr>
            <a:lvl5pPr marL="4354007" indent="0">
              <a:buNone/>
              <a:defRPr sz="2100"/>
            </a:lvl5pPr>
            <a:lvl6pPr marL="5442509" indent="0">
              <a:buNone/>
              <a:defRPr sz="2100"/>
            </a:lvl6pPr>
            <a:lvl7pPr marL="6531011" indent="0">
              <a:buNone/>
              <a:defRPr sz="2100"/>
            </a:lvl7pPr>
            <a:lvl8pPr marL="7619512" indent="0">
              <a:buNone/>
              <a:defRPr sz="2100"/>
            </a:lvl8pPr>
            <a:lvl9pPr marL="8708014" indent="0">
              <a:buNone/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16910096" y="11771345"/>
            <a:ext cx="323664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2438653" y="11658523"/>
            <a:ext cx="9393007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20151524" y="11793923"/>
            <a:ext cx="1477299" cy="730250"/>
          </a:xfrm>
        </p:spPr>
        <p:txBody>
          <a:bodyPr/>
          <a:lstStyle/>
          <a:p>
            <a:pPr>
              <a:defRPr/>
            </a:pPr>
            <a:fld id="{6D03ECA9-E410-492B-A6CB-AAA5EC3A8C4B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1685697" y="12116076"/>
            <a:ext cx="20589596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1997749" y="115373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1986693" y="1151538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11916218" y="1210326"/>
            <a:ext cx="10103185" cy="1144459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11905274" y="1207840"/>
            <a:ext cx="10103185" cy="1144459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6322539" y="587906"/>
            <a:ext cx="1514117" cy="113566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6933562" y="477399"/>
            <a:ext cx="1133856" cy="151171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2950272" y="4041648"/>
            <a:ext cx="8168108" cy="2999232"/>
          </a:xfrm>
        </p:spPr>
        <p:txBody>
          <a:bodyPr anchor="b">
            <a:normAutofit/>
          </a:bodyPr>
          <a:lstStyle>
            <a:lvl1pPr algn="ctr">
              <a:defRPr sz="57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13062124" y="2414544"/>
            <a:ext cx="7769796" cy="9078824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5700"/>
            </a:lvl1pPr>
            <a:lvl2pPr marL="1088502" indent="0">
              <a:buNone/>
              <a:defRPr sz="6700"/>
            </a:lvl2pPr>
            <a:lvl3pPr marL="2177004" indent="0">
              <a:buNone/>
              <a:defRPr sz="5700"/>
            </a:lvl3pPr>
            <a:lvl4pPr marL="3265505" indent="0">
              <a:buNone/>
              <a:defRPr sz="4800"/>
            </a:lvl4pPr>
            <a:lvl5pPr marL="4354007" indent="0">
              <a:buNone/>
              <a:defRPr sz="4800"/>
            </a:lvl5pPr>
            <a:lvl6pPr marL="5442509" indent="0">
              <a:buNone/>
              <a:defRPr sz="4800"/>
            </a:lvl6pPr>
            <a:lvl7pPr marL="6531011" indent="0">
              <a:buNone/>
              <a:defRPr sz="4800"/>
            </a:lvl7pPr>
            <a:lvl8pPr marL="7619512" indent="0">
              <a:buNone/>
              <a:defRPr sz="4800"/>
            </a:lvl8pPr>
            <a:lvl9pPr marL="8708014" indent="0">
              <a:buNone/>
              <a:defRPr sz="48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3072184" y="7242048"/>
            <a:ext cx="8119344" cy="4206240"/>
          </a:xfrm>
        </p:spPr>
        <p:txBody>
          <a:bodyPr>
            <a:normAutofit/>
          </a:bodyPr>
          <a:lstStyle>
            <a:lvl1pPr marL="0" indent="0" algn="ctr">
              <a:buNone/>
              <a:defRPr sz="3800"/>
            </a:lvl1pPr>
            <a:lvl2pPr marL="1088502" indent="0">
              <a:buNone/>
              <a:defRPr sz="2900"/>
            </a:lvl2pPr>
            <a:lvl3pPr marL="2177004" indent="0">
              <a:buNone/>
              <a:defRPr sz="2400"/>
            </a:lvl3pPr>
            <a:lvl4pPr marL="3265505" indent="0">
              <a:buNone/>
              <a:defRPr sz="2100"/>
            </a:lvl4pPr>
            <a:lvl5pPr marL="4354007" indent="0">
              <a:buNone/>
              <a:defRPr sz="2100"/>
            </a:lvl5pPr>
            <a:lvl6pPr marL="5442509" indent="0">
              <a:buNone/>
              <a:defRPr sz="2100"/>
            </a:lvl6pPr>
            <a:lvl7pPr marL="6531011" indent="0">
              <a:buNone/>
              <a:defRPr sz="2100"/>
            </a:lvl7pPr>
            <a:lvl8pPr marL="7619512" indent="0">
              <a:buNone/>
              <a:defRPr sz="2100"/>
            </a:lvl8pPr>
            <a:lvl9pPr marL="8708014" indent="0">
              <a:buNone/>
              <a:defRPr sz="2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16921396" y="11777475"/>
            <a:ext cx="323664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2438693" y="11662075"/>
            <a:ext cx="8850205" cy="730250"/>
          </a:xfrm>
        </p:spPr>
        <p:txBody>
          <a:bodyPr/>
          <a:lstStyle/>
          <a:p>
            <a:pPr>
              <a:defRPr/>
            </a:pPr>
            <a:endParaRPr lang="en-US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20164259" y="11800053"/>
            <a:ext cx="1477299" cy="730250"/>
          </a:xfrm>
        </p:spPr>
        <p:txBody>
          <a:bodyPr/>
          <a:lstStyle/>
          <a:p>
            <a:pPr>
              <a:defRPr/>
            </a:pPr>
            <a:fld id="{21EBB6FE-2950-4345-B399-9521AA021341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24382413" cy="13716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676292" y="12138660"/>
            <a:ext cx="21121268" cy="107442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50593" y="1150620"/>
            <a:ext cx="20521864" cy="1143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50593" y="1152144"/>
            <a:ext cx="20521864" cy="1143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0" tIns="108850" rIns="217700" bIns="108850"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1449883" y="546182"/>
            <a:ext cx="1514117" cy="113566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21827729" y="407399"/>
            <a:ext cx="1133856" cy="151171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2404970"/>
          </a:xfrm>
          <a:prstGeom prst="rect">
            <a:avLst/>
          </a:prstGeom>
        </p:spPr>
        <p:txBody>
          <a:bodyPr vert="horz" lIns="217700" tIns="108850" rIns="217700" bIns="10885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188" y="4238514"/>
            <a:ext cx="16522671" cy="7207624"/>
          </a:xfrm>
          <a:prstGeom prst="rect">
            <a:avLst/>
          </a:prstGeom>
        </p:spPr>
        <p:txBody>
          <a:bodyPr vert="horz" lIns="217700" tIns="108850" rIns="217700" bIns="10885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211116" y="11618305"/>
            <a:ext cx="3236645" cy="730250"/>
          </a:xfrm>
          <a:prstGeom prst="rect">
            <a:avLst/>
          </a:prstGeom>
        </p:spPr>
        <p:txBody>
          <a:bodyPr vert="horz" lIns="217700" tIns="108850" rIns="217700" bIns="108850" rtlCol="0" anchor="ctr"/>
          <a:lstStyle>
            <a:lvl1pPr algn="r">
              <a:defRPr sz="29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244" y="11618305"/>
            <a:ext cx="14772873" cy="730250"/>
          </a:xfrm>
          <a:prstGeom prst="rect">
            <a:avLst/>
          </a:prstGeom>
        </p:spPr>
        <p:txBody>
          <a:bodyPr vert="horz" lIns="217700" tIns="108850" rIns="217700" bIns="108850" rtlCol="0" anchor="ctr"/>
          <a:lstStyle>
            <a:lvl1pPr algn="l">
              <a:defRPr sz="3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452542" y="11618305"/>
            <a:ext cx="1477299" cy="730250"/>
          </a:xfrm>
          <a:prstGeom prst="rect">
            <a:avLst/>
          </a:prstGeom>
        </p:spPr>
        <p:txBody>
          <a:bodyPr vert="horz" lIns="217700" tIns="108850" rIns="217700" bIns="108850" rtlCol="0" anchor="ctr"/>
          <a:lstStyle>
            <a:lvl1pPr algn="r">
              <a:defRPr sz="3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D3BAE80-6414-439F-85F7-8D4E4386C4D9}" type="slidenum">
              <a:rPr lang="en-US" altLang="de-DE" smtClean="0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177004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53101" indent="-65310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902" indent="-65310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04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805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3918606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89408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60209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531011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401812" indent="-544251" algn="l" defTabSz="2177004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02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04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05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007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509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011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512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014" algn="l" defTabSz="2177004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Jesus heilt einen Gelähmten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Lukas 5,17-26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54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74" y="1673424"/>
            <a:ext cx="18722080" cy="1053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2" y="1889448"/>
            <a:ext cx="18464697" cy="1038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134" y="1745432"/>
            <a:ext cx="18976754" cy="1067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LK 5,20 </a:t>
            </a:r>
          </a:p>
          <a:p>
            <a:endParaRPr lang="de-DE" dirty="0"/>
          </a:p>
          <a:p>
            <a:r>
              <a:rPr lang="de-DE" dirty="0" smtClean="0"/>
              <a:t>Und </a:t>
            </a:r>
            <a:r>
              <a:rPr lang="de-DE" dirty="0"/>
              <a:t>als </a:t>
            </a:r>
            <a:r>
              <a:rPr lang="de-DE" dirty="0" smtClean="0"/>
              <a:t>Jesus ihren </a:t>
            </a:r>
            <a:r>
              <a:rPr lang="de-DE" dirty="0"/>
              <a:t>Glauben sah, </a:t>
            </a:r>
            <a:endParaRPr lang="de-DE" dirty="0" smtClean="0"/>
          </a:p>
          <a:p>
            <a:r>
              <a:rPr lang="de-DE" dirty="0" smtClean="0"/>
              <a:t>sprach </a:t>
            </a:r>
            <a:r>
              <a:rPr lang="de-DE" dirty="0"/>
              <a:t>er: </a:t>
            </a:r>
            <a:endParaRPr lang="de-DE" dirty="0" smtClean="0"/>
          </a:p>
          <a:p>
            <a:r>
              <a:rPr lang="de-DE" dirty="0" smtClean="0"/>
              <a:t>Mensch</a:t>
            </a:r>
            <a:r>
              <a:rPr lang="de-DE" dirty="0"/>
              <a:t>, vergeben sind dir deine Sünden.</a:t>
            </a:r>
          </a:p>
          <a:p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98" y="1889448"/>
            <a:ext cx="18208668" cy="1024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 smtClean="0"/>
              <a:t>LK 5,21 </a:t>
            </a:r>
          </a:p>
          <a:p>
            <a:r>
              <a:rPr lang="de-DE" dirty="0" smtClean="0"/>
              <a:t>Und </a:t>
            </a:r>
            <a:r>
              <a:rPr lang="de-DE" dirty="0"/>
              <a:t>die </a:t>
            </a:r>
            <a:r>
              <a:rPr lang="de-DE" dirty="0" err="1"/>
              <a:t>Schrifgelehrten</a:t>
            </a:r>
            <a:r>
              <a:rPr lang="de-DE" dirty="0"/>
              <a:t> und die Pharisäer begannen zu diskutieren und sprachen: </a:t>
            </a:r>
            <a:endParaRPr lang="de-DE" dirty="0" smtClean="0"/>
          </a:p>
          <a:p>
            <a:r>
              <a:rPr lang="de-DE" dirty="0" smtClean="0"/>
              <a:t>Wer </a:t>
            </a:r>
            <a:r>
              <a:rPr lang="de-DE" dirty="0"/>
              <a:t>vermag Sünden zu </a:t>
            </a:r>
            <a:r>
              <a:rPr lang="de-DE" dirty="0" smtClean="0"/>
              <a:t>vergeben, </a:t>
            </a:r>
          </a:p>
          <a:p>
            <a:r>
              <a:rPr lang="de-DE" dirty="0" smtClean="0"/>
              <a:t>wenn </a:t>
            </a:r>
            <a:r>
              <a:rPr lang="de-DE" dirty="0"/>
              <a:t>nicht Gott allein?</a:t>
            </a:r>
          </a:p>
          <a:p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82" y="1745432"/>
            <a:ext cx="18080654" cy="101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1188" y="3113584"/>
            <a:ext cx="16522671" cy="8928992"/>
          </a:xfrm>
        </p:spPr>
        <p:txBody>
          <a:bodyPr>
            <a:normAutofit fontScale="70000" lnSpcReduction="20000"/>
          </a:bodyPr>
          <a:lstStyle/>
          <a:p>
            <a:endParaRPr lang="de-DE" dirty="0"/>
          </a:p>
          <a:p>
            <a:r>
              <a:rPr lang="de-DE" dirty="0" err="1" smtClean="0"/>
              <a:t>Lk</a:t>
            </a:r>
            <a:r>
              <a:rPr lang="de-DE" dirty="0" smtClean="0"/>
              <a:t> 5,22 </a:t>
            </a:r>
          </a:p>
          <a:p>
            <a:r>
              <a:rPr lang="de-DE" dirty="0" smtClean="0"/>
              <a:t>Als </a:t>
            </a:r>
            <a:r>
              <a:rPr lang="de-DE" dirty="0"/>
              <a:t>aber Jesus merkte, </a:t>
            </a:r>
            <a:endParaRPr lang="de-DE" dirty="0" smtClean="0"/>
          </a:p>
          <a:p>
            <a:r>
              <a:rPr lang="de-DE" dirty="0" smtClean="0"/>
              <a:t>was </a:t>
            </a:r>
            <a:r>
              <a:rPr lang="de-DE" dirty="0"/>
              <a:t>sie untereinander redeten, </a:t>
            </a:r>
            <a:r>
              <a:rPr lang="de-DE" dirty="0" smtClean="0"/>
              <a:t>antwortete </a:t>
            </a:r>
            <a:r>
              <a:rPr lang="de-DE" dirty="0"/>
              <a:t>er </a:t>
            </a:r>
            <a:r>
              <a:rPr lang="de-DE" dirty="0" smtClean="0"/>
              <a:t>ihnen</a:t>
            </a:r>
            <a:r>
              <a:rPr lang="de-DE" dirty="0"/>
              <a:t>: Was beredet ihr in euren Herzen?</a:t>
            </a:r>
          </a:p>
          <a:p>
            <a:endParaRPr lang="de-DE" dirty="0"/>
          </a:p>
          <a:p>
            <a:r>
              <a:rPr lang="de-DE" dirty="0"/>
              <a:t>23 </a:t>
            </a:r>
            <a:endParaRPr lang="de-DE" dirty="0" smtClean="0"/>
          </a:p>
          <a:p>
            <a:r>
              <a:rPr lang="de-DE" dirty="0" smtClean="0"/>
              <a:t>Was </a:t>
            </a:r>
            <a:r>
              <a:rPr lang="de-DE" dirty="0"/>
              <a:t>ist leichter zu sagen? Dir sind deine Sünden vergeben? </a:t>
            </a:r>
            <a:endParaRPr lang="de-DE" dirty="0" smtClean="0"/>
          </a:p>
          <a:p>
            <a:r>
              <a:rPr lang="de-DE" dirty="0" smtClean="0"/>
              <a:t>Oder </a:t>
            </a:r>
            <a:r>
              <a:rPr lang="de-DE" dirty="0"/>
              <a:t>zu sagen: Steh auf und geh umher?</a:t>
            </a:r>
          </a:p>
          <a:p>
            <a:endParaRPr lang="de-DE" dirty="0"/>
          </a:p>
          <a:p>
            <a:r>
              <a:rPr lang="de-DE" dirty="0"/>
              <a:t>24 </a:t>
            </a:r>
            <a:endParaRPr lang="de-DE" dirty="0" smtClean="0"/>
          </a:p>
          <a:p>
            <a:r>
              <a:rPr lang="de-DE" dirty="0" smtClean="0"/>
              <a:t>Damit </a:t>
            </a:r>
            <a:r>
              <a:rPr lang="de-DE" dirty="0"/>
              <a:t>ihr wisst, dass der Menschensohn Vollmacht hat, auf der Erde Sünden zu vergeben, sprach er zu dem Gelähmten: </a:t>
            </a:r>
            <a:endParaRPr lang="de-DE" dirty="0" smtClean="0"/>
          </a:p>
          <a:p>
            <a:r>
              <a:rPr lang="de-DE" dirty="0" smtClean="0"/>
              <a:t>Dir </a:t>
            </a:r>
            <a:r>
              <a:rPr lang="de-DE" dirty="0"/>
              <a:t>sage ich: Steh auf und hebe dein Bett auf und geh in dein Haus.</a:t>
            </a:r>
          </a:p>
          <a:p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174" y="1601416"/>
            <a:ext cx="18592711" cy="1045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r>
              <a:rPr lang="de-DE" dirty="0" err="1" smtClean="0"/>
              <a:t>Lk</a:t>
            </a:r>
            <a:r>
              <a:rPr lang="de-DE" dirty="0" smtClean="0"/>
              <a:t> 5,25 </a:t>
            </a:r>
          </a:p>
          <a:p>
            <a:r>
              <a:rPr lang="de-DE" dirty="0" smtClean="0"/>
              <a:t>Und als </a:t>
            </a:r>
            <a:r>
              <a:rPr lang="de-DE" dirty="0"/>
              <a:t>er sogleich vor ihnen aufgestanden war und genommen hatte, worauf er gelegen </a:t>
            </a:r>
            <a:r>
              <a:rPr lang="de-DE" dirty="0" smtClean="0"/>
              <a:t>hatte,</a:t>
            </a:r>
          </a:p>
          <a:p>
            <a:r>
              <a:rPr lang="de-DE" dirty="0" smtClean="0"/>
              <a:t>ging er Gott </a:t>
            </a:r>
            <a:r>
              <a:rPr lang="de-DE" dirty="0"/>
              <a:t>lobend in sein Haus.</a:t>
            </a:r>
          </a:p>
          <a:p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de-DE" dirty="0"/>
          </a:p>
          <a:p>
            <a:r>
              <a:rPr lang="de-DE" dirty="0" err="1" smtClean="0"/>
              <a:t>Lk</a:t>
            </a:r>
            <a:r>
              <a:rPr lang="de-DE" dirty="0" smtClean="0"/>
              <a:t> 5,17 </a:t>
            </a:r>
          </a:p>
          <a:p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es ereignete sich an einem der Tage, </a:t>
            </a:r>
            <a:endParaRPr lang="de-DE" dirty="0" smtClean="0"/>
          </a:p>
          <a:p>
            <a:r>
              <a:rPr lang="de-DE" dirty="0" smtClean="0"/>
              <a:t>dass Jesus auch </a:t>
            </a:r>
            <a:r>
              <a:rPr lang="de-DE" dirty="0"/>
              <a:t>lehrte. </a:t>
            </a: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es saßen Pharisäer und Gesetzeslehrer da,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gekommen waren, </a:t>
            </a:r>
            <a:endParaRPr lang="de-DE" dirty="0" smtClean="0"/>
          </a:p>
          <a:p>
            <a:r>
              <a:rPr lang="de-DE" dirty="0" smtClean="0"/>
              <a:t>aus </a:t>
            </a:r>
            <a:r>
              <a:rPr lang="de-DE" dirty="0"/>
              <a:t>vielen Dörfern Galiläas und Judäas </a:t>
            </a: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aus Jerusalem. </a:t>
            </a: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die Kraft des Herrn zum Heilen war bei </a:t>
            </a:r>
            <a:r>
              <a:rPr lang="de-DE" dirty="0" smtClean="0"/>
              <a:t>Jesus.</a:t>
            </a:r>
            <a:endParaRPr lang="de-DE" dirty="0"/>
          </a:p>
          <a:p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5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58" y="1601416"/>
            <a:ext cx="18848739" cy="1060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214" y="1745432"/>
            <a:ext cx="17952640" cy="1009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 err="1" smtClean="0"/>
              <a:t>Lk</a:t>
            </a:r>
            <a:r>
              <a:rPr lang="de-DE" dirty="0" smtClean="0"/>
              <a:t> 5,26 </a:t>
            </a:r>
          </a:p>
          <a:p>
            <a:r>
              <a:rPr lang="de-DE" dirty="0" smtClean="0"/>
              <a:t>Und </a:t>
            </a:r>
            <a:r>
              <a:rPr lang="de-DE" dirty="0"/>
              <a:t>alle gerieten in </a:t>
            </a:r>
            <a:r>
              <a:rPr lang="de-DE" dirty="0" smtClean="0"/>
              <a:t>Begeisterung </a:t>
            </a:r>
            <a:r>
              <a:rPr lang="de-DE" dirty="0"/>
              <a:t>und sie priesen Gott und wurden von Furcht erfüllt und sagten: </a:t>
            </a:r>
            <a:endParaRPr lang="de-DE" dirty="0" smtClean="0"/>
          </a:p>
          <a:p>
            <a:r>
              <a:rPr lang="de-DE" dirty="0" smtClean="0"/>
              <a:t>Wir </a:t>
            </a:r>
            <a:r>
              <a:rPr lang="de-DE" dirty="0"/>
              <a:t>haben Unglaubliches gesehen heute.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30" y="1961456"/>
            <a:ext cx="17879838" cy="1005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Impressum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Erstellt von Annette Zimmermann, 2017</a:t>
            </a:r>
          </a:p>
          <a:p>
            <a:r>
              <a:rPr lang="de-DE" dirty="0" smtClean="0"/>
              <a:t>Text nach der Studienfassung der Offenen Bibel</a:t>
            </a:r>
          </a:p>
          <a:p>
            <a:r>
              <a:rPr lang="de-DE" dirty="0" smtClean="0"/>
              <a:t>CC-BY-SA 3.0 Quelle: offene-bibel.de</a:t>
            </a:r>
          </a:p>
          <a:p>
            <a:r>
              <a:rPr lang="de-DE" dirty="0" smtClean="0"/>
              <a:t>Bilder von Paula Nash </a:t>
            </a:r>
            <a:r>
              <a:rPr lang="de-DE" dirty="0" err="1" smtClean="0"/>
              <a:t>Giltner</a:t>
            </a:r>
            <a:endParaRPr lang="de-DE" dirty="0" smtClean="0"/>
          </a:p>
          <a:p>
            <a:r>
              <a:rPr lang="de-DE" dirty="0" smtClean="0"/>
              <a:t>CC-BY-NC-ND Quelle: freebibleimages.org</a:t>
            </a:r>
          </a:p>
          <a:p>
            <a:r>
              <a:rPr lang="de-DE" dirty="0" smtClean="0"/>
              <a:t>Bilder nicht verändern, </a:t>
            </a:r>
          </a:p>
          <a:p>
            <a:r>
              <a:rPr lang="de-DE" dirty="0" smtClean="0"/>
              <a:t>keine kommerzielle Nutzung erlaubt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3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10" y="2033464"/>
            <a:ext cx="17215768" cy="968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58" y="1817440"/>
            <a:ext cx="18671926" cy="1050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1188" y="3283807"/>
            <a:ext cx="16522671" cy="8162331"/>
          </a:xfrm>
        </p:spPr>
        <p:txBody>
          <a:bodyPr>
            <a:normAutofit lnSpcReduction="1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dirty="0" err="1" smtClean="0"/>
              <a:t>Lk</a:t>
            </a:r>
            <a:r>
              <a:rPr lang="de-DE" dirty="0" smtClean="0"/>
              <a:t> 5,18 </a:t>
            </a:r>
          </a:p>
          <a:p>
            <a:r>
              <a:rPr lang="de-DE" dirty="0" smtClean="0"/>
              <a:t>Und </a:t>
            </a:r>
            <a:r>
              <a:rPr lang="de-DE" dirty="0"/>
              <a:t>siehe, es </a:t>
            </a:r>
            <a:r>
              <a:rPr lang="de-DE" dirty="0" smtClean="0"/>
              <a:t>kamen </a:t>
            </a:r>
            <a:r>
              <a:rPr lang="de-DE" dirty="0"/>
              <a:t>Männer, 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/>
              <a:t>brachten einen </a:t>
            </a:r>
            <a:r>
              <a:rPr lang="de-DE" dirty="0" smtClean="0"/>
              <a:t>Mann </a:t>
            </a:r>
            <a:r>
              <a:rPr lang="de-DE" dirty="0"/>
              <a:t>auf einem Bett, </a:t>
            </a:r>
            <a:endParaRPr lang="de-DE" dirty="0" smtClean="0"/>
          </a:p>
          <a:p>
            <a:r>
              <a:rPr lang="de-DE" dirty="0" smtClean="0"/>
              <a:t>der </a:t>
            </a:r>
            <a:r>
              <a:rPr lang="de-DE" dirty="0"/>
              <a:t>war gelähmt. </a:t>
            </a:r>
            <a:endParaRPr lang="de-DE" dirty="0" smtClean="0"/>
          </a:p>
          <a:p>
            <a:r>
              <a:rPr lang="de-DE" dirty="0" smtClean="0"/>
              <a:t>Und </a:t>
            </a:r>
            <a:r>
              <a:rPr lang="de-DE" dirty="0"/>
              <a:t>sie </a:t>
            </a:r>
            <a:r>
              <a:rPr lang="de-DE" dirty="0" smtClean="0"/>
              <a:t>wollten </a:t>
            </a:r>
            <a:r>
              <a:rPr lang="de-DE" dirty="0"/>
              <a:t>ihn </a:t>
            </a:r>
            <a:r>
              <a:rPr lang="de-DE" dirty="0" smtClean="0"/>
              <a:t>hineinbringen </a:t>
            </a:r>
          </a:p>
          <a:p>
            <a:r>
              <a:rPr lang="de-DE" dirty="0" smtClean="0"/>
              <a:t>und </a:t>
            </a:r>
            <a:r>
              <a:rPr lang="de-DE" dirty="0"/>
              <a:t>ihn vor </a:t>
            </a:r>
            <a:r>
              <a:rPr lang="de-DE" dirty="0" smtClean="0"/>
              <a:t>Jesus </a:t>
            </a:r>
            <a:r>
              <a:rPr lang="de-DE" dirty="0"/>
              <a:t>legen.</a:t>
            </a:r>
          </a:p>
          <a:p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66" y="1650922"/>
            <a:ext cx="18866096" cy="1061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42" y="1730872"/>
            <a:ext cx="19154128" cy="1077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73" y="1635165"/>
            <a:ext cx="18572778" cy="1550427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Bibeltext nach der  Offenen Bibel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  <a:p>
            <a:r>
              <a:rPr lang="de-DE" dirty="0" err="1" smtClean="0"/>
              <a:t>Lk</a:t>
            </a:r>
            <a:r>
              <a:rPr lang="de-DE" dirty="0" smtClean="0"/>
              <a:t> 5,19</a:t>
            </a:r>
          </a:p>
          <a:p>
            <a:r>
              <a:rPr lang="de-DE" dirty="0" smtClean="0"/>
              <a:t> </a:t>
            </a:r>
          </a:p>
          <a:p>
            <a:r>
              <a:rPr lang="de-DE" dirty="0" smtClean="0"/>
              <a:t>Und </a:t>
            </a:r>
            <a:r>
              <a:rPr lang="de-DE" dirty="0"/>
              <a:t>als sie </a:t>
            </a:r>
            <a:r>
              <a:rPr lang="de-DE" dirty="0" smtClean="0"/>
              <a:t>keine Möglichkeit </a:t>
            </a:r>
            <a:r>
              <a:rPr lang="de-DE" dirty="0"/>
              <a:t>fanden, </a:t>
            </a:r>
            <a:endParaRPr lang="de-DE" dirty="0" smtClean="0"/>
          </a:p>
          <a:p>
            <a:r>
              <a:rPr lang="de-DE" dirty="0" smtClean="0"/>
              <a:t>wie </a:t>
            </a:r>
            <a:r>
              <a:rPr lang="de-DE" dirty="0"/>
              <a:t>sie ihn hineinbringen konnten </a:t>
            </a:r>
            <a:endParaRPr lang="de-DE" dirty="0" smtClean="0"/>
          </a:p>
          <a:p>
            <a:r>
              <a:rPr lang="de-DE" dirty="0" smtClean="0"/>
              <a:t>wegen </a:t>
            </a:r>
            <a:r>
              <a:rPr lang="de-DE" dirty="0"/>
              <a:t>der Volksmenge, </a:t>
            </a:r>
            <a:endParaRPr lang="de-DE" dirty="0" smtClean="0"/>
          </a:p>
          <a:p>
            <a:r>
              <a:rPr lang="de-DE" dirty="0" smtClean="0"/>
              <a:t>stiegen </a:t>
            </a:r>
            <a:r>
              <a:rPr lang="de-DE" dirty="0"/>
              <a:t>sie auf das Dach, </a:t>
            </a:r>
            <a:endParaRPr lang="de-DE" dirty="0" smtClean="0"/>
          </a:p>
          <a:p>
            <a:r>
              <a:rPr lang="de-DE" dirty="0" smtClean="0"/>
              <a:t>Entfernten die Dachziegel, </a:t>
            </a:r>
          </a:p>
          <a:p>
            <a:r>
              <a:rPr lang="de-DE" dirty="0" smtClean="0"/>
              <a:t>um ihn auf </a:t>
            </a:r>
            <a:r>
              <a:rPr lang="de-DE" dirty="0"/>
              <a:t>dem Bett </a:t>
            </a:r>
            <a:r>
              <a:rPr lang="de-DE" dirty="0" smtClean="0"/>
              <a:t>hinabzulassen in </a:t>
            </a:r>
            <a:r>
              <a:rPr lang="de-DE" dirty="0"/>
              <a:t>die Mitte vor Jesus.</a:t>
            </a:r>
          </a:p>
          <a:p>
            <a:endParaRPr lang="de-DE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79" y="1529408"/>
            <a:ext cx="1374279" cy="17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2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98" y="1745432"/>
            <a:ext cx="18720725" cy="1053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">
  <a:themeElements>
    <a:clrScheme name="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388</Words>
  <Application>Microsoft Office PowerPoint</Application>
  <PresentationFormat>Benutzerdefiniert</PresentationFormat>
  <Paragraphs>76</Paragraphs>
  <Slides>24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DejaVu Sans</vt:lpstr>
      <vt:lpstr>Times New Roman</vt:lpstr>
      <vt:lpstr>Pin</vt:lpstr>
      <vt:lpstr>Jesus heilt einen Gelähmten</vt:lpstr>
      <vt:lpstr>Bibeltext nach der  Offenen Bibel</vt:lpstr>
      <vt:lpstr>PowerPoint-Präsentation</vt:lpstr>
      <vt:lpstr>PowerPoint-Präsentation</vt:lpstr>
      <vt:lpstr>Bibeltext nach der  Offenen Bibel</vt:lpstr>
      <vt:lpstr>PowerPoint-Präsentation</vt:lpstr>
      <vt:lpstr>PowerPoint-Präsentation</vt:lpstr>
      <vt:lpstr>Bibeltext nach der  Offenen Bibel</vt:lpstr>
      <vt:lpstr>PowerPoint-Präsentation</vt:lpstr>
      <vt:lpstr>PowerPoint-Präsentation</vt:lpstr>
      <vt:lpstr>PowerPoint-Präsentation</vt:lpstr>
      <vt:lpstr>PowerPoint-Präsentation</vt:lpstr>
      <vt:lpstr>Bibeltext nach der  Offenen Bibel</vt:lpstr>
      <vt:lpstr>PowerPoint-Präsentation</vt:lpstr>
      <vt:lpstr>Bibeltext nach der  Offenen Bibel</vt:lpstr>
      <vt:lpstr>PowerPoint-Präsentation</vt:lpstr>
      <vt:lpstr>Bibeltext nach der  Offenen Bibel</vt:lpstr>
      <vt:lpstr>PowerPoint-Präsentation</vt:lpstr>
      <vt:lpstr>Bibeltext nach der  Offenen Bibel</vt:lpstr>
      <vt:lpstr>PowerPoint-Präsentation</vt:lpstr>
      <vt:lpstr>PowerPoint-Präsentation</vt:lpstr>
      <vt:lpstr>Bibeltext nach der  Offenen Bibel</vt:lpstr>
      <vt:lpstr>PowerPoint-Präsentation</vt:lpstr>
      <vt:lpstr>Impressum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Zimmermann</dc:creator>
  <cp:lastModifiedBy>Zimmermann</cp:lastModifiedBy>
  <cp:revision>10</cp:revision>
  <cp:lastPrinted>1601-01-01T00:00:00Z</cp:lastPrinted>
  <dcterms:created xsi:type="dcterms:W3CDTF">1601-01-01T00:00:00Z</dcterms:created>
  <dcterms:modified xsi:type="dcterms:W3CDTF">2017-03-23T10:31:12Z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