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4094" r:id="rId2"/>
  </p:sldMasterIdLst>
  <p:notesMasterIdLst>
    <p:notesMasterId r:id="rId22"/>
  </p:notesMasterIdLst>
  <p:handoutMasterIdLst>
    <p:handoutMasterId r:id="rId23"/>
  </p:handoutMasterIdLst>
  <p:sldIdLst>
    <p:sldId id="271" r:id="rId3"/>
    <p:sldId id="297" r:id="rId4"/>
    <p:sldId id="295" r:id="rId5"/>
    <p:sldId id="298" r:id="rId6"/>
    <p:sldId id="302" r:id="rId7"/>
    <p:sldId id="308" r:id="rId8"/>
    <p:sldId id="296" r:id="rId9"/>
    <p:sldId id="299" r:id="rId10"/>
    <p:sldId id="307" r:id="rId11"/>
    <p:sldId id="303" r:id="rId12"/>
    <p:sldId id="304" r:id="rId13"/>
    <p:sldId id="309" r:id="rId14"/>
    <p:sldId id="305" r:id="rId15"/>
    <p:sldId id="306" r:id="rId16"/>
    <p:sldId id="312" r:id="rId17"/>
    <p:sldId id="310" r:id="rId18"/>
    <p:sldId id="301" r:id="rId19"/>
    <p:sldId id="300" r:id="rId20"/>
    <p:sldId id="311" r:id="rId21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962781-CF17-40C2-9EAD-0AB0DFE54582}" type="datetimeFigureOut">
              <a:rPr lang="de-DE"/>
              <a:pPr>
                <a:defRPr/>
              </a:pPr>
              <a:t>28.06.2016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FC66D6-8A62-47BA-A571-4F7395CA9B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96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1E21B2-5CF9-429A-9A0A-B83588DA5C17}" type="datetimeFigureOut">
              <a:rPr lang="de-DE"/>
              <a:pPr>
                <a:defRPr/>
              </a:pPr>
              <a:t>28.06.2016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F18045-EBCE-4AA9-B120-401AD5C650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757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0006C0-A854-485F-9101-160641811B6B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1F9C13-92B9-4841-809A-9585BA6A217F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B37F7-2D50-4FD9-BBBB-D338FDCEB236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534F-7A32-42BF-ACDA-37A4CCD5B4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5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3A03-05F8-4AD2-B8E5-F78F66B5AF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25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E521-DBFA-43CB-9515-02F4EC3D46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11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2D9F8-3DCD-40EE-B672-D42433415F4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58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36E77-075D-41F7-85B6-9D2D1144AB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27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18304-441F-49C1-88DB-B01B3343C45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23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BCB1E-F8DD-426D-981D-67FCFF8FBF0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46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E0285-ABC7-415C-A856-AA9DD5DA603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48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6D482-A872-48D2-B36E-48C40CE5E97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06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5F68-CF85-4887-94CD-DC2E139DED2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931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42FE4-63B6-4691-BBA7-D3C95910D56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29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424C-70F8-459C-8A70-66F1EEFA44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8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31BA3-D0D2-41DA-B2EF-042C94A350E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81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0C3EE-D09D-4F63-922E-ABA50A07327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37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20.09.2014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21CC4-C40B-4A82-B224-D5AFADB7178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9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A8C9-06D0-4030-AEF4-710E107F4B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25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841B-5F9A-49D0-A7A1-01D2C2013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3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DE67-9899-43CD-99FD-4E5ECB6D29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92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02F3-8A3B-418A-BB08-2A271E235B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63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1C82-20EA-4414-89EA-CE91680109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77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16C7-E3BB-41D0-9313-5F473050D9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10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ct val="80000"/>
              <a:buFont typeface="Wingdings 2" pitchFamily="18" charset="2"/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403A-EED2-43BE-B7D5-5FAB461361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57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D4D3BB3E-BBE6-4B3F-9053-F2E0D7651C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92" r:id="rId9"/>
    <p:sldLayoutId id="2147484080" r:id="rId10"/>
    <p:sldLayoutId id="2147484081" r:id="rId11"/>
  </p:sldLayoutIdLst>
  <p:hf sldNum="0"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20.09.2014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D3BB3E-BBE6-4B3F-9053-F2E0D7651CA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41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   Du bist immer da</a:t>
            </a:r>
            <a:b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  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Gott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ist immer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da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37172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636963"/>
            <a:ext cx="217963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578225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0500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48431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755576" y="6453336"/>
            <a:ext cx="36631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99792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von Detlev </a:t>
            </a:r>
            <a:r>
              <a:rPr lang="de-DE" dirty="0" err="1" smtClean="0"/>
              <a:t>Jöcker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056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Wenn´s mir (</a:t>
            </a: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ich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gut 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geht, </a:t>
            </a:r>
            <a:b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bist Du 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Gott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de-DE" altLang="de-DE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394472" cy="4525963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52443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86" y="535244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12" y="4869160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4288193" y="6571643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404120"/>
          </a:xfrm>
        </p:spPr>
        <p:txBody>
          <a:bodyPr>
            <a:normAutofit/>
          </a:bodyPr>
          <a:lstStyle/>
          <a:p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Wenn´s mir schlecht geht 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de-DE" altLang="de-DE" dirty="0"/>
              <a:t>weinen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de-DE" altLang="de-DE" dirty="0"/>
              <a:t>, 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bist Du 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de-DE" altLang="de-DE" dirty="0"/>
              <a:t>Gott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de-DE" altLang="de-DE" dirty="0"/>
              <a:t> da</a:t>
            </a:r>
            <a:r>
              <a:rPr lang="de-DE" altLang="de-DE" dirty="0" smtClean="0"/>
              <a:t>.</a:t>
            </a:r>
            <a:br>
              <a:rPr lang="de-DE" altLang="de-DE" dirty="0" smtClean="0"/>
            </a:br>
            <a:endParaRPr lang="de-D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995" y="1973257"/>
            <a:ext cx="2969009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386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96952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</a:t>
            </a:r>
            <a:r>
              <a:rPr lang="de-DE" sz="1000" dirty="0" smtClean="0"/>
              <a:t>, </a:t>
            </a:r>
            <a:r>
              <a:rPr lang="de-DE" sz="1000" dirty="0" err="1" smtClean="0"/>
              <a:t>Nasa</a:t>
            </a:r>
            <a:r>
              <a:rPr lang="de-DE" sz="1000" dirty="0" smtClean="0"/>
              <a:t>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1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601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In der </a:t>
            </a:r>
            <a:r>
              <a:rPr lang="de-DE" altLang="de-DE" dirty="0"/>
              <a:t>Schule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bist Du 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de-DE" altLang="de-DE" dirty="0"/>
              <a:t>Gott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de-DE" altLang="de-DE" dirty="0"/>
              <a:t> </a:t>
            </a:r>
            <a:r>
              <a:rPr lang="de-DE" altLang="de-DE" dirty="0" smtClean="0"/>
              <a:t>da.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2" y="2636912"/>
            <a:ext cx="3999323" cy="187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339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53" y="5213647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469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69160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2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Auch </a:t>
            </a:r>
            <a:r>
              <a:rPr lang="de-DE" dirty="0" smtClean="0"/>
              <a:t>zu </a:t>
            </a:r>
            <a:r>
              <a:rPr lang="de-DE" dirty="0" smtClean="0"/>
              <a:t>Hause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bist Du (</a:t>
            </a:r>
            <a:r>
              <a:rPr lang="de-DE" dirty="0" smtClean="0"/>
              <a:t>Gott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de-DE" dirty="0" smtClean="0"/>
              <a:t>da.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3394472" cy="4525963"/>
          </a:xfrm>
        </p:spPr>
      </p:pic>
      <p:pic>
        <p:nvPicPr>
          <p:cNvPr id="1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237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52936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0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Auch </a:t>
            </a:r>
            <a:r>
              <a:rPr lang="de-DE" dirty="0" smtClean="0"/>
              <a:t>zu </a:t>
            </a:r>
            <a:r>
              <a:rPr lang="de-DE" dirty="0" smtClean="0"/>
              <a:t>Hause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bist Du (</a:t>
            </a:r>
            <a:r>
              <a:rPr lang="de-DE" dirty="0" smtClean="0"/>
              <a:t>Gott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de-DE" dirty="0" smtClean="0"/>
              <a:t>da.</a:t>
            </a:r>
            <a:endParaRPr lang="de-DE" dirty="0"/>
          </a:p>
        </p:txBody>
      </p:sp>
      <p:pic>
        <p:nvPicPr>
          <p:cNvPr id="1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237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52936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5276453" y="6481704"/>
            <a:ext cx="3732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" dirty="0" smtClean="0"/>
              <a:t>Male oder klebe ein Foto von deinem Zuhause hier ein:</a:t>
            </a:r>
            <a:endParaRPr lang="de-DE" sz="1000" dirty="0"/>
          </a:p>
        </p:txBody>
      </p:sp>
      <p:sp>
        <p:nvSpPr>
          <p:cNvPr id="4" name="Abgerundetes Rechteck 3"/>
          <p:cNvSpPr/>
          <p:nvPr/>
        </p:nvSpPr>
        <p:spPr>
          <a:xfrm>
            <a:off x="539552" y="1643362"/>
            <a:ext cx="4320480" cy="504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0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</a:t>
            </a:r>
            <a:r>
              <a:rPr lang="de-DE" sz="1000" dirty="0" smtClean="0"/>
              <a:t>, </a:t>
            </a:r>
            <a:r>
              <a:rPr lang="de-DE" sz="1000" dirty="0" err="1" smtClean="0"/>
              <a:t>Nasa</a:t>
            </a:r>
            <a:r>
              <a:rPr lang="de-DE" sz="1000" dirty="0" smtClean="0"/>
              <a:t>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1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8404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Wenn 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ich 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spiele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bist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 (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da.</a:t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1267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56792"/>
            <a:ext cx="6130925" cy="4598988"/>
          </a:xfrm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88382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60" y="3632201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19" y="2747610"/>
            <a:ext cx="1187624" cy="149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856984" cy="139600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Bei der Arbeit (Gebärde: </a:t>
            </a:r>
            <a:r>
              <a:rPr lang="de-DE" sz="2800">
                <a:solidFill>
                  <a:schemeClr val="tx2">
                    <a:shade val="85000"/>
                    <a:satMod val="150000"/>
                  </a:schemeClr>
                </a:solidFill>
              </a:rPr>
              <a:t>ich lerne</a:t>
            </a:r>
            <a:r>
              <a:rPr lang="de-DE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n) bist Du (</a:t>
            </a:r>
            <a:r>
              <a:rPr lang="de-DE" sz="280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de-DE" sz="2800">
                <a:solidFill>
                  <a:schemeClr val="tx2">
                    <a:shade val="85000"/>
                    <a:satMod val="150000"/>
                  </a:schemeClr>
                </a:solidFill>
              </a:rPr>
              <a:t> da.</a:t>
            </a:r>
            <a:br>
              <a:rPr lang="de-DE" sz="280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sz="28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2291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700808"/>
            <a:ext cx="3395662" cy="4525962"/>
          </a:xfrm>
        </p:spPr>
      </p:pic>
      <p:pic>
        <p:nvPicPr>
          <p:cNvPr id="12292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700808"/>
            <a:ext cx="3394075" cy="4525962"/>
          </a:xfrm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4624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305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82" y="4509120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 smtClean="0">
                <a:solidFill>
                  <a:prstClr val="black"/>
                </a:solidFill>
              </a:rPr>
              <a:t>.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sz="1400" dirty="0" smtClean="0">
                <a:solidFill>
                  <a:prstClr val="black"/>
                </a:solidFill>
              </a:rPr>
              <a:t>wiederholen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</a:t>
            </a:r>
            <a:r>
              <a:rPr lang="de-DE" sz="1000" dirty="0" smtClean="0"/>
              <a:t>, </a:t>
            </a:r>
            <a:r>
              <a:rPr lang="de-DE" sz="1000" dirty="0" err="1" smtClean="0"/>
              <a:t>Nasa</a:t>
            </a:r>
            <a:r>
              <a:rPr lang="de-DE" sz="1000" dirty="0" smtClean="0"/>
              <a:t>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1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1166304"/>
            <a:ext cx="4424611" cy="1398599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70C0"/>
                </a:solidFill>
              </a:rPr>
              <a:t>Wir singen: 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Du bist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immer </a:t>
            </a:r>
            <a:r>
              <a:rPr lang="de-DE" dirty="0" smtClean="0">
                <a:solidFill>
                  <a:srgbClr val="0070C0"/>
                </a:solidFill>
              </a:rPr>
              <a:t>da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sz="2000" dirty="0" smtClean="0">
                <a:solidFill>
                  <a:srgbClr val="0070C0"/>
                </a:solidFill>
              </a:rPr>
              <a:t>von Detlev </a:t>
            </a:r>
            <a:r>
              <a:rPr lang="de-DE" sz="2000" dirty="0" err="1" smtClean="0">
                <a:solidFill>
                  <a:srgbClr val="0070C0"/>
                </a:solidFill>
              </a:rPr>
              <a:t>Jöcker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4013"/>
            <a:ext cx="1109662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5288" y="1341438"/>
            <a:ext cx="5113337" cy="5256212"/>
          </a:xfrm>
        </p:spPr>
        <p:txBody>
          <a:bodyPr>
            <a:normAutofit/>
          </a:bodyPr>
          <a:lstStyle/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Wo ich </a:t>
            </a:r>
            <a:r>
              <a:rPr lang="de-DE" altLang="de-DE" sz="1800" b="1" dirty="0" smtClean="0"/>
              <a:t>gehe </a:t>
            </a:r>
            <a:r>
              <a:rPr lang="de-DE" altLang="de-DE" sz="1800" b="1" dirty="0" smtClean="0"/>
              <a:t>bist Du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Wo ich </a:t>
            </a:r>
            <a:r>
              <a:rPr lang="de-DE" altLang="de-DE" sz="1800" b="1" dirty="0" smtClean="0"/>
              <a:t>stehe </a:t>
            </a:r>
            <a:r>
              <a:rPr lang="de-DE" altLang="de-DE" sz="1800" b="1" dirty="0" smtClean="0"/>
              <a:t>bist Du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/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>
                <a:solidFill>
                  <a:srgbClr val="0070C0"/>
                </a:solidFill>
              </a:rPr>
              <a:t>Du bist oben im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Himmel,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bist unten auf der Erde. 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>
                <a:solidFill>
                  <a:srgbClr val="0070C0"/>
                </a:solidFill>
              </a:rPr>
              <a:t>Wohin ich mich wende, Du bist an jedem Ende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>
                <a:solidFill>
                  <a:srgbClr val="0070C0"/>
                </a:solidFill>
              </a:rPr>
              <a:t>Du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bist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immer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>
              <a:solidFill>
                <a:srgbClr val="0070C0"/>
              </a:solidFill>
            </a:endParaRP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/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Wo ich </a:t>
            </a:r>
            <a:r>
              <a:rPr lang="de-DE" altLang="de-DE" sz="1800" b="1" dirty="0" smtClean="0"/>
              <a:t>sitze </a:t>
            </a:r>
            <a:r>
              <a:rPr lang="de-DE" altLang="de-DE" sz="1800" b="1" dirty="0" smtClean="0"/>
              <a:t>bist Du 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Wo ich </a:t>
            </a:r>
            <a:r>
              <a:rPr lang="de-DE" altLang="de-DE" sz="1800" b="1" dirty="0" smtClean="0"/>
              <a:t>liege </a:t>
            </a:r>
            <a:r>
              <a:rPr lang="de-DE" altLang="de-DE" sz="1800" b="1" dirty="0" smtClean="0"/>
              <a:t>bist Du 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Du bist oben im Himmel …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/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Wenn´s mir gut geht, bist Du 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Wenn´s mir schlecht geht, bist Du da.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Du bist oben im Himmel …</a:t>
            </a:r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endParaRPr lang="de-DE" altLang="de-DE" sz="1800" b="1" dirty="0" smtClean="0"/>
          </a:p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800" b="1" dirty="0" smtClean="0"/>
              <a:t> 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3050"/>
            <a:ext cx="9969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73050"/>
            <a:ext cx="890588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hteck 5"/>
          <p:cNvSpPr>
            <a:spLocks noChangeArrowheads="1"/>
          </p:cNvSpPr>
          <p:nvPr/>
        </p:nvSpPr>
        <p:spPr bwMode="auto">
          <a:xfrm>
            <a:off x="5651500" y="2636838"/>
            <a:ext cx="348456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de-DE" b="1" dirty="0"/>
              <a:t>In der Schule bist Du  da.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Auch zu </a:t>
            </a:r>
            <a:r>
              <a:rPr lang="de-DE" altLang="de-DE" b="1" dirty="0" smtClean="0"/>
              <a:t>Hause </a:t>
            </a:r>
            <a:r>
              <a:rPr lang="de-DE" altLang="de-DE" b="1" dirty="0"/>
              <a:t>bist Du  da.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Du bist oben im Himmel …</a:t>
            </a:r>
          </a:p>
          <a:p>
            <a:pPr>
              <a:lnSpc>
                <a:spcPct val="120000"/>
              </a:lnSpc>
            </a:pPr>
            <a:endParaRPr lang="de-DE" altLang="de-DE" b="1" dirty="0"/>
          </a:p>
          <a:p>
            <a:pPr>
              <a:lnSpc>
                <a:spcPct val="120000"/>
              </a:lnSpc>
            </a:pPr>
            <a:r>
              <a:rPr lang="de-DE" altLang="de-DE" b="1" dirty="0"/>
              <a:t>Wenn ich </a:t>
            </a:r>
            <a:r>
              <a:rPr lang="de-DE" altLang="de-DE" b="1" dirty="0" smtClean="0"/>
              <a:t>spiele, </a:t>
            </a:r>
            <a:r>
              <a:rPr lang="de-DE" altLang="de-DE" b="1" dirty="0"/>
              <a:t>bist Du da.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Bei der Arbeit  bist Du da.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Du bist oben im Himmel …</a:t>
            </a:r>
          </a:p>
          <a:p>
            <a:pPr>
              <a:lnSpc>
                <a:spcPct val="120000"/>
              </a:lnSpc>
            </a:pPr>
            <a:r>
              <a:rPr lang="de-DE" altLang="de-DE" b="1" dirty="0"/>
              <a:t>Du bist oben im Himmel …</a:t>
            </a:r>
          </a:p>
          <a:p>
            <a:pPr>
              <a:lnSpc>
                <a:spcPct val="120000"/>
              </a:lnSpc>
            </a:pPr>
            <a:endParaRPr lang="de-DE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4013"/>
            <a:ext cx="1109662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5288" y="1772816"/>
            <a:ext cx="5113337" cy="5085184"/>
          </a:xfrm>
        </p:spPr>
        <p:txBody>
          <a:bodyPr>
            <a:normAutofit/>
          </a:bodyPr>
          <a:lstStyle/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 </a:t>
            </a:r>
            <a:r>
              <a:rPr lang="de-DE" altLang="de-DE" sz="1500" b="1" dirty="0" smtClean="0"/>
              <a:t>ich </a:t>
            </a:r>
            <a:r>
              <a:rPr lang="de-DE" altLang="de-DE" sz="1500" b="1" dirty="0" smtClean="0"/>
              <a:t>gehe</a:t>
            </a:r>
            <a:r>
              <a:rPr lang="de-DE" altLang="de-DE" sz="1500" dirty="0" smtClean="0"/>
              <a:t> </a:t>
            </a:r>
            <a:r>
              <a:rPr lang="de-DE" altLang="de-DE" sz="1500" dirty="0" smtClean="0"/>
              <a:t>bist Du </a:t>
            </a:r>
            <a:r>
              <a:rPr lang="de-DE" altLang="de-DE" sz="1500" b="1" dirty="0" smtClean="0"/>
              <a:t>(Gott) da</a:t>
            </a:r>
            <a:r>
              <a:rPr lang="de-DE" altLang="de-DE" sz="1500" dirty="0" smtClean="0"/>
              <a:t>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 </a:t>
            </a:r>
            <a:r>
              <a:rPr lang="de-DE" altLang="de-DE" sz="1500" b="1" dirty="0" smtClean="0"/>
              <a:t>ich </a:t>
            </a:r>
            <a:r>
              <a:rPr lang="de-DE" altLang="de-DE" sz="1500" b="1" dirty="0" smtClean="0"/>
              <a:t>stehe</a:t>
            </a:r>
            <a:r>
              <a:rPr lang="de-DE" altLang="de-DE" sz="1500" dirty="0" smtClean="0"/>
              <a:t> </a:t>
            </a:r>
            <a:r>
              <a:rPr lang="de-DE" altLang="de-DE" sz="1500" dirty="0" smtClean="0"/>
              <a:t>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</a:t>
            </a:r>
            <a:r>
              <a:rPr lang="de-DE" altLang="de-DE" sz="1500" b="1" dirty="0" smtClean="0"/>
              <a:t>Himme</a:t>
            </a:r>
            <a:r>
              <a:rPr lang="de-DE" altLang="de-DE" sz="1500" dirty="0" smtClean="0"/>
              <a:t>l, </a:t>
            </a:r>
            <a:r>
              <a:rPr lang="de-DE" altLang="de-DE" sz="1500" dirty="0" smtClean="0"/>
              <a:t>bist unten auf der </a:t>
            </a:r>
            <a:r>
              <a:rPr lang="de-DE" altLang="de-DE" sz="1500" b="1" dirty="0" smtClean="0"/>
              <a:t>Erde</a:t>
            </a:r>
            <a:r>
              <a:rPr lang="de-DE" altLang="de-DE" sz="1500" dirty="0" smtClean="0"/>
              <a:t>. 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Wohin ich mich </a:t>
            </a:r>
            <a:r>
              <a:rPr lang="de-DE" altLang="de-DE" sz="1500" b="1" dirty="0" smtClean="0"/>
              <a:t>wende</a:t>
            </a:r>
            <a:r>
              <a:rPr lang="de-DE" altLang="de-DE" sz="1500" dirty="0" smtClean="0"/>
              <a:t>, Du bist </a:t>
            </a:r>
            <a:r>
              <a:rPr lang="de-DE" altLang="de-DE" sz="1500" b="1" dirty="0" smtClean="0"/>
              <a:t>an jedem Ende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</a:t>
            </a:r>
            <a:r>
              <a:rPr lang="de-DE" altLang="de-DE" sz="1500" b="1" dirty="0" smtClean="0"/>
              <a:t>(Gott</a:t>
            </a:r>
            <a:r>
              <a:rPr lang="de-DE" altLang="de-DE" sz="1500" dirty="0" smtClean="0"/>
              <a:t>) bist </a:t>
            </a:r>
            <a:r>
              <a:rPr lang="de-DE" altLang="de-DE" sz="1500" b="1" dirty="0" smtClean="0"/>
              <a:t>immer da</a:t>
            </a:r>
            <a:r>
              <a:rPr lang="de-DE" altLang="de-DE" sz="1500" dirty="0" smtClean="0"/>
              <a:t>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 </a:t>
            </a:r>
            <a:r>
              <a:rPr lang="de-DE" altLang="de-DE" sz="1500" b="1" dirty="0" smtClean="0"/>
              <a:t>ich </a:t>
            </a:r>
            <a:r>
              <a:rPr lang="de-DE" altLang="de-DE" sz="1500" b="1" dirty="0" smtClean="0"/>
              <a:t>sitze</a:t>
            </a:r>
            <a:r>
              <a:rPr lang="de-DE" altLang="de-DE" sz="1500" dirty="0" smtClean="0"/>
              <a:t> </a:t>
            </a:r>
            <a:r>
              <a:rPr lang="de-DE" altLang="de-DE" sz="1500" dirty="0" smtClean="0"/>
              <a:t>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Wo </a:t>
            </a:r>
            <a:r>
              <a:rPr lang="de-DE" altLang="de-DE" sz="1500" b="1" dirty="0" smtClean="0"/>
              <a:t>ich </a:t>
            </a:r>
            <a:r>
              <a:rPr lang="de-DE" altLang="de-DE" sz="1500" b="1" dirty="0" smtClean="0"/>
              <a:t>liege</a:t>
            </a:r>
            <a:r>
              <a:rPr lang="de-DE" altLang="de-DE" sz="1500" dirty="0" smtClean="0"/>
              <a:t> </a:t>
            </a:r>
            <a:r>
              <a:rPr lang="de-DE" altLang="de-DE" sz="1500" dirty="0" smtClean="0"/>
              <a:t>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Wenn´s mir </a:t>
            </a:r>
            <a:r>
              <a:rPr lang="de-DE" altLang="de-DE" sz="1500" b="1" dirty="0" smtClean="0"/>
              <a:t>gut</a:t>
            </a:r>
            <a:r>
              <a:rPr lang="de-DE" altLang="de-DE" sz="1500" dirty="0" smtClean="0"/>
              <a:t> geht,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Wenn´s mir schlecht geht </a:t>
            </a:r>
            <a:r>
              <a:rPr lang="de-DE" altLang="de-DE" sz="1500" b="1" dirty="0" smtClean="0"/>
              <a:t>(weinen), </a:t>
            </a:r>
            <a:r>
              <a:rPr lang="de-DE" altLang="de-DE" sz="1500" dirty="0" smtClean="0"/>
              <a:t>bist Du </a:t>
            </a:r>
            <a:r>
              <a:rPr lang="de-DE" altLang="de-DE" sz="1500" b="1" dirty="0" smtClean="0"/>
              <a:t>(Gott) da</a:t>
            </a:r>
            <a:r>
              <a:rPr lang="de-DE" altLang="de-DE" sz="1500" dirty="0" smtClean="0"/>
              <a:t>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In der </a:t>
            </a:r>
            <a:r>
              <a:rPr lang="de-DE" altLang="de-DE" sz="1500" b="1" dirty="0" smtClean="0"/>
              <a:t>Schule</a:t>
            </a:r>
            <a:r>
              <a:rPr lang="de-DE" altLang="de-DE" sz="1500" dirty="0" smtClean="0"/>
              <a:t>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Auch </a:t>
            </a:r>
            <a:r>
              <a:rPr lang="de-DE" altLang="de-DE" sz="1500" b="1" dirty="0" smtClean="0"/>
              <a:t>zu </a:t>
            </a:r>
            <a:r>
              <a:rPr lang="de-DE" altLang="de-DE" sz="1500" b="1" dirty="0" smtClean="0"/>
              <a:t>Hause</a:t>
            </a:r>
            <a:r>
              <a:rPr lang="de-DE" altLang="de-DE" sz="1500" dirty="0" smtClean="0"/>
              <a:t> </a:t>
            </a:r>
            <a:r>
              <a:rPr lang="de-DE" altLang="de-DE" sz="1500" dirty="0" smtClean="0"/>
              <a:t>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Wenn </a:t>
            </a:r>
            <a:r>
              <a:rPr lang="de-DE" altLang="de-DE" sz="1500" b="1" dirty="0" smtClean="0"/>
              <a:t>ich </a:t>
            </a:r>
            <a:r>
              <a:rPr lang="de-DE" altLang="de-DE" sz="1500" b="1" dirty="0" smtClean="0"/>
              <a:t>spiele,</a:t>
            </a:r>
            <a:r>
              <a:rPr lang="de-DE" altLang="de-DE" sz="1500" dirty="0" smtClean="0"/>
              <a:t> </a:t>
            </a:r>
            <a:r>
              <a:rPr lang="de-DE" altLang="de-DE" sz="1500" dirty="0" smtClean="0"/>
              <a:t>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Bei der Arbeit (Gebärde: </a:t>
            </a:r>
            <a:r>
              <a:rPr lang="de-DE" altLang="de-DE" sz="1500" b="1" dirty="0" smtClean="0"/>
              <a:t>ich lernen</a:t>
            </a:r>
            <a:r>
              <a:rPr lang="de-DE" altLang="de-DE" sz="1500" dirty="0" smtClean="0"/>
              <a:t>) bist Du </a:t>
            </a:r>
            <a:r>
              <a:rPr lang="de-DE" altLang="de-DE" sz="1500" b="1" dirty="0" smtClean="0"/>
              <a:t>(Gott) da.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Du bist oben im Himmel …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de-DE" altLang="de-DE" sz="1500" dirty="0" smtClean="0"/>
          </a:p>
          <a:p>
            <a:pPr inden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de-DE" altLang="de-DE" sz="1500" dirty="0" smtClean="0"/>
              <a:t> 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3050"/>
            <a:ext cx="9969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73050"/>
            <a:ext cx="890588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4628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32" y="2564904"/>
            <a:ext cx="4424611" cy="1398599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70C0"/>
                </a:solidFill>
              </a:rPr>
              <a:t>Wir </a:t>
            </a:r>
            <a:r>
              <a:rPr lang="de-DE" dirty="0" smtClean="0">
                <a:solidFill>
                  <a:srgbClr val="0070C0"/>
                </a:solidFill>
              </a:rPr>
              <a:t>gebärden</a:t>
            </a:r>
            <a:r>
              <a:rPr lang="de-DE" dirty="0">
                <a:solidFill>
                  <a:srgbClr val="0070C0"/>
                </a:solidFill>
              </a:rPr>
              <a:t>: 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Gott </a:t>
            </a:r>
            <a:r>
              <a:rPr lang="de-DE" dirty="0" smtClean="0">
                <a:solidFill>
                  <a:srgbClr val="0070C0"/>
                </a:solidFill>
              </a:rPr>
              <a:t>ist </a:t>
            </a:r>
            <a:r>
              <a:rPr lang="de-DE" dirty="0">
                <a:solidFill>
                  <a:srgbClr val="0070C0"/>
                </a:solidFill>
              </a:rPr>
              <a:t>immer </a:t>
            </a:r>
            <a:r>
              <a:rPr lang="de-DE" dirty="0" smtClean="0">
                <a:solidFill>
                  <a:srgbClr val="0070C0"/>
                </a:solidFill>
              </a:rPr>
              <a:t>da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sz="2000" dirty="0" smtClean="0">
                <a:solidFill>
                  <a:srgbClr val="0070C0"/>
                </a:solidFill>
              </a:rPr>
              <a:t>von Detlev </a:t>
            </a:r>
            <a:r>
              <a:rPr lang="de-DE" sz="2000" dirty="0" err="1" smtClean="0">
                <a:solidFill>
                  <a:srgbClr val="0070C0"/>
                </a:solidFill>
              </a:rPr>
              <a:t>Jöcker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endParaRPr lang="de-D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58417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ich 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gehe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bist Du (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da.</a:t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819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brightnessContrast bright="4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81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1219306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38336"/>
            <a:ext cx="1460947" cy="18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Zimmermann\Pictures\2016-04-21\02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8" r="5021"/>
          <a:stretch/>
        </p:blipFill>
        <p:spPr bwMode="auto">
          <a:xfrm>
            <a:off x="1403648" y="1556792"/>
            <a:ext cx="20964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872" y="3284984"/>
            <a:ext cx="1219306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8467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48" y="2348880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5575" y="337298"/>
            <a:ext cx="82324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Wo</a:t>
            </a:r>
            <a:r>
              <a:rPr lang="de-DE" sz="4400" dirty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  <a:t> ich </a:t>
            </a:r>
            <a:r>
              <a:rPr lang="de-DE" sz="4400" dirty="0" smtClean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  <a:t>stehe</a:t>
            </a:r>
            <a:r>
              <a:rPr lang="de-DE" sz="4400" dirty="0" smtClean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de-DE" sz="4400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bist Du (</a:t>
            </a:r>
            <a:r>
              <a:rPr lang="de-DE" sz="4400" dirty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  <a:t>Gott</a:t>
            </a:r>
            <a:r>
              <a:rPr lang="de-DE" sz="4400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) </a:t>
            </a:r>
            <a:r>
              <a:rPr lang="de-DE" sz="4400" dirty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  <a:t>da.</a:t>
            </a:r>
            <a:br>
              <a:rPr lang="de-DE" sz="4400" dirty="0">
                <a:solidFill>
                  <a:srgbClr val="1F497D">
                    <a:shade val="85000"/>
                    <a:satMod val="150000"/>
                  </a:srgbClr>
                </a:solidFill>
                <a:latin typeface="Calibri"/>
                <a:ea typeface="+mj-ea"/>
                <a:cs typeface="+mj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1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</a:t>
            </a:r>
            <a:r>
              <a:rPr lang="de-DE" sz="1000" dirty="0" smtClean="0"/>
              <a:t>, </a:t>
            </a:r>
            <a:r>
              <a:rPr lang="de-DE" sz="1000" dirty="0" err="1" smtClean="0"/>
              <a:t>Nasa</a:t>
            </a:r>
            <a:r>
              <a:rPr lang="de-DE" sz="1000" dirty="0" smtClean="0"/>
              <a:t>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1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1203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9219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556792"/>
            <a:ext cx="3394075" cy="4525963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40" y="3341522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7619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98" y="3573016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67544" y="332656"/>
            <a:ext cx="821925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ich sitze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bist Du (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da.</a:t>
            </a:r>
            <a:b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120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 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ich </a:t>
            </a:r>
            <a:r>
              <a:rPr lang="de-DE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liege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bist Du (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Gott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da.</a:t>
            </a:r>
            <a:br>
              <a:rPr lang="de-DE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endParaRPr lang="de-DE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0243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313"/>
            <a:ext cx="4038600" cy="3029736"/>
          </a:xfrm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1158340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33" y="2724274"/>
            <a:ext cx="1463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470895" y="6483570"/>
            <a:ext cx="4982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Foto: Annette Zimmermann; Gebärdenbilder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Copyright Verlag Karin Kestner + www.gebaerdenlernen.de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79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2204864"/>
            <a:ext cx="32403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bist oben im </a:t>
            </a:r>
            <a:r>
              <a:rPr lang="de-DE" b="1" dirty="0" smtClean="0">
                <a:solidFill>
                  <a:prstClr val="black"/>
                </a:solidFill>
              </a:rPr>
              <a:t>Himme</a:t>
            </a:r>
            <a:r>
              <a:rPr lang="de-DE" dirty="0" smtClean="0">
                <a:solidFill>
                  <a:prstClr val="black"/>
                </a:solidFill>
              </a:rPr>
              <a:t>l,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bist </a:t>
            </a:r>
            <a:r>
              <a:rPr lang="de-DE" dirty="0">
                <a:solidFill>
                  <a:prstClr val="black"/>
                </a:solidFill>
              </a:rPr>
              <a:t>unten auf der </a:t>
            </a:r>
            <a:r>
              <a:rPr lang="de-DE" b="1" dirty="0">
                <a:solidFill>
                  <a:prstClr val="black"/>
                </a:solidFill>
              </a:rPr>
              <a:t>Erde</a:t>
            </a:r>
            <a:r>
              <a:rPr lang="de-DE" dirty="0">
                <a:solidFill>
                  <a:prstClr val="black"/>
                </a:solidFill>
              </a:rPr>
              <a:t>.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Wohin ich mich </a:t>
            </a:r>
            <a:r>
              <a:rPr lang="de-DE" b="1" dirty="0">
                <a:solidFill>
                  <a:prstClr val="black"/>
                </a:solidFill>
              </a:rPr>
              <a:t>wende</a:t>
            </a:r>
            <a:r>
              <a:rPr lang="de-DE" dirty="0">
                <a:solidFill>
                  <a:prstClr val="black"/>
                </a:solidFill>
              </a:rPr>
              <a:t>, </a:t>
            </a:r>
            <a:endParaRPr lang="de-DE" dirty="0" smtClean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 smtClean="0">
                <a:solidFill>
                  <a:prstClr val="black"/>
                </a:solidFill>
              </a:rPr>
              <a:t>Du </a:t>
            </a:r>
            <a:r>
              <a:rPr lang="de-DE" dirty="0">
                <a:solidFill>
                  <a:prstClr val="black"/>
                </a:solidFill>
              </a:rPr>
              <a:t>bist </a:t>
            </a:r>
            <a:r>
              <a:rPr lang="de-DE" b="1" dirty="0">
                <a:solidFill>
                  <a:prstClr val="black"/>
                </a:solidFill>
              </a:rPr>
              <a:t>an jedem </a:t>
            </a:r>
            <a:r>
              <a:rPr lang="de-DE" b="1" dirty="0" smtClean="0">
                <a:solidFill>
                  <a:prstClr val="black"/>
                </a:solidFill>
              </a:rPr>
              <a:t>Ende</a:t>
            </a: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endParaRPr lang="de-DE" b="1" dirty="0">
              <a:solidFill>
                <a:prstClr val="black"/>
              </a:solidFill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Font typeface="Wingdings 2" pitchFamily="18" charset="2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Du </a:t>
            </a:r>
            <a:r>
              <a:rPr lang="de-DE" b="1" dirty="0">
                <a:solidFill>
                  <a:prstClr val="black"/>
                </a:solidFill>
              </a:rPr>
              <a:t>(Gott</a:t>
            </a:r>
            <a:r>
              <a:rPr lang="de-DE" dirty="0">
                <a:solidFill>
                  <a:prstClr val="black"/>
                </a:solidFill>
              </a:rPr>
              <a:t>) bist </a:t>
            </a:r>
            <a:r>
              <a:rPr lang="de-DE" b="1" dirty="0">
                <a:solidFill>
                  <a:prstClr val="black"/>
                </a:solidFill>
              </a:rPr>
              <a:t>immer da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94" y="188640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158540"/>
            <a:ext cx="3346192" cy="33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508915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Fotos: A. Zimmermann + Wikipedia</a:t>
            </a:r>
            <a:r>
              <a:rPr lang="de-DE" sz="1000" dirty="0" smtClean="0"/>
              <a:t>, </a:t>
            </a:r>
            <a:r>
              <a:rPr lang="de-DE" sz="1000" dirty="0" err="1" smtClean="0"/>
              <a:t>Nasa</a:t>
            </a:r>
            <a:r>
              <a:rPr lang="de-DE" sz="1000" dirty="0" smtClean="0"/>
              <a:t>, gemeinfrei, aufgenommen von Apollo 17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902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836</Words>
  <Application>Microsoft Office PowerPoint</Application>
  <PresentationFormat>Bildschirmpräsentation (4:3)</PresentationFormat>
  <Paragraphs>136</Paragraphs>
  <Slides>19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2_Human</vt:lpstr>
      <vt:lpstr>Larissa</vt:lpstr>
      <vt:lpstr>    Du bist immer da     Gott ist immer da</vt:lpstr>
      <vt:lpstr>Wir singen:   Du bist immer da von Detlev Jöcker </vt:lpstr>
      <vt:lpstr>Wir gebärden:   Gott ist immer da von Detlev Jöcker </vt:lpstr>
      <vt:lpstr>Wo ich gehe bist Du (Gott) da. </vt:lpstr>
      <vt:lpstr> </vt:lpstr>
      <vt:lpstr>PowerPoint-Präsentation</vt:lpstr>
      <vt:lpstr> </vt:lpstr>
      <vt:lpstr>Wo ich liege bist Du (Gott) da. </vt:lpstr>
      <vt:lpstr>PowerPoint-Präsentation</vt:lpstr>
      <vt:lpstr>Wenn´s mir (ich) gut geht,  bist Du (Gott) da. </vt:lpstr>
      <vt:lpstr>Wenn´s mir schlecht geht (weinen), bist Du (Gott) da. </vt:lpstr>
      <vt:lpstr>PowerPoint-Präsentation</vt:lpstr>
      <vt:lpstr>In der Schule bist Du (Gott) da. </vt:lpstr>
      <vt:lpstr>Auch zu Hause bist Du (Gott) da.</vt:lpstr>
      <vt:lpstr>Auch zu Hause bist Du (Gott) da.</vt:lpstr>
      <vt:lpstr>PowerPoint-Präsentation</vt:lpstr>
      <vt:lpstr>Wenn ich spiele, bist Du (Gott) da. </vt:lpstr>
      <vt:lpstr>Bei der Arbeit (Gebärde: ich lernen) bist Du (Gott) da.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Anfangsgottesdienst Schuljahr 2014/15</dc:title>
  <dc:creator>Zimmermann</dc:creator>
  <cp:lastModifiedBy>Zimmermann</cp:lastModifiedBy>
  <cp:revision>108</cp:revision>
  <cp:lastPrinted>2016-06-28T10:47:47Z</cp:lastPrinted>
  <dcterms:created xsi:type="dcterms:W3CDTF">2014-09-20T16:09:11Z</dcterms:created>
  <dcterms:modified xsi:type="dcterms:W3CDTF">2016-06-28T10:47:57Z</dcterms:modified>
</cp:coreProperties>
</file>