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4" r:id="rId1"/>
    <p:sldMasterId id="2147484094" r:id="rId2"/>
  </p:sldMasterIdLst>
  <p:notesMasterIdLst>
    <p:notesMasterId r:id="rId23"/>
  </p:notesMasterIdLst>
  <p:handoutMasterIdLst>
    <p:handoutMasterId r:id="rId24"/>
  </p:handoutMasterIdLst>
  <p:sldIdLst>
    <p:sldId id="271" r:id="rId3"/>
    <p:sldId id="297" r:id="rId4"/>
    <p:sldId id="295" r:id="rId5"/>
    <p:sldId id="298" r:id="rId6"/>
    <p:sldId id="302" r:id="rId7"/>
    <p:sldId id="308" r:id="rId8"/>
    <p:sldId id="314" r:id="rId9"/>
    <p:sldId id="296" r:id="rId10"/>
    <p:sldId id="299" r:id="rId11"/>
    <p:sldId id="307" r:id="rId12"/>
    <p:sldId id="303" r:id="rId13"/>
    <p:sldId id="304" r:id="rId14"/>
    <p:sldId id="309" r:id="rId15"/>
    <p:sldId id="305" r:id="rId16"/>
    <p:sldId id="312" r:id="rId17"/>
    <p:sldId id="310" r:id="rId18"/>
    <p:sldId id="301" r:id="rId19"/>
    <p:sldId id="300" r:id="rId20"/>
    <p:sldId id="313" r:id="rId21"/>
    <p:sldId id="311" r:id="rId22"/>
  </p:sldIdLst>
  <p:sldSz cx="9144000" cy="6858000" type="screen4x3"/>
  <p:notesSz cx="6858000" cy="9945688"/>
  <p:defaultTextStyle>
    <a:defPPr>
      <a:defRPr lang="de-DE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ndara" pitchFamily="34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ndara" pitchFamily="34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ndara" pitchFamily="34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ndara" pitchFamily="34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ndara" pitchFamily="34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ndara" pitchFamily="34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ndara" pitchFamily="34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ndara" pitchFamily="34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ndara" pitchFamily="34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Keine Formatvorlage, kein Raster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113" d="100"/>
          <a:sy n="113" d="100"/>
        </p:scale>
        <p:origin x="-1584" y="-4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viewProps" Target="viewProp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24962781-CF17-40C2-9EAD-0AB0DFE54582}" type="datetimeFigureOut">
              <a:rPr lang="de-DE"/>
              <a:pPr>
                <a:defRPr/>
              </a:pPr>
              <a:t>30.12.2020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0" y="9447213"/>
            <a:ext cx="29718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884613" y="9447213"/>
            <a:ext cx="29718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40FC66D6-8A62-47BA-A571-4F7395CA9B21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76796523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171E21B2-5CF9-429A-9A0A-B83588DA5C17}" type="datetimeFigureOut">
              <a:rPr lang="de-DE"/>
              <a:pPr>
                <a:defRPr/>
              </a:pPr>
              <a:t>30.12.2020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942975" y="746125"/>
            <a:ext cx="4972050" cy="372903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de-DE" noProof="0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724400"/>
            <a:ext cx="5486400" cy="4475163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 noProof="0" smtClean="0"/>
              <a:t>Textmasterformat bearbeiten</a:t>
            </a:r>
          </a:p>
          <a:p>
            <a:pPr lvl="1"/>
            <a:r>
              <a:rPr lang="de-DE" noProof="0" smtClean="0"/>
              <a:t>Zweite Ebene</a:t>
            </a:r>
          </a:p>
          <a:p>
            <a:pPr lvl="2"/>
            <a:r>
              <a:rPr lang="de-DE" noProof="0" smtClean="0"/>
              <a:t>Dritte Ebene</a:t>
            </a:r>
          </a:p>
          <a:p>
            <a:pPr lvl="3"/>
            <a:r>
              <a:rPr lang="de-DE" noProof="0" smtClean="0"/>
              <a:t>Vierte Ebene</a:t>
            </a:r>
          </a:p>
          <a:p>
            <a:pPr lvl="4"/>
            <a:r>
              <a:rPr lang="de-DE" noProof="0" smtClean="0"/>
              <a:t>Fünfte Ebene</a:t>
            </a:r>
            <a:endParaRPr lang="de-DE" noProof="0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9447213"/>
            <a:ext cx="29718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9447213"/>
            <a:ext cx="29718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2CF18045-EBCE-4AA9-B120-401AD5C6502F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07775754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Folienbildplatzhalt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4339" name="Notizenplatzhalt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de-DE" altLang="de-DE" smtClean="0"/>
          </a:p>
        </p:txBody>
      </p:sp>
      <p:sp>
        <p:nvSpPr>
          <p:cNvPr id="14340" name="Foliennummernplatzhalt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ndar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ndar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ndar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ndar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ndara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ndara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ndara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ndara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ndara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E50006C0-A854-485F-9101-160641811B6B}" type="slidenum">
              <a:rPr lang="de-DE" altLang="de-DE">
                <a:latin typeface="Calibri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</a:t>
            </a:fld>
            <a:endParaRPr lang="de-DE" altLang="de-DE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Folienbildplatzhalt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5363" name="Notizenplatzhalt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de-DE" altLang="de-DE" smtClean="0"/>
          </a:p>
        </p:txBody>
      </p:sp>
      <p:sp>
        <p:nvSpPr>
          <p:cNvPr id="15364" name="Foliennummernplatzhalt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ndar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ndar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ndar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ndar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ndara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ndara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ndara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ndara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ndara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F41F9C13-92B9-4841-809A-9585BA6A217F}" type="slidenum">
              <a:rPr lang="de-DE" altLang="de-DE">
                <a:latin typeface="Calibri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2</a:t>
            </a:fld>
            <a:endParaRPr lang="de-DE" altLang="de-DE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Folienbildplatzhalt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6387" name="Notizenplatzhalt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de-DE" altLang="de-DE" smtClean="0"/>
          </a:p>
        </p:txBody>
      </p:sp>
      <p:sp>
        <p:nvSpPr>
          <p:cNvPr id="16388" name="Foliennummernplatzhalt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ndar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ndar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ndar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ndar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ndara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ndara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ndara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ndara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ndara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D64B37F7-2D50-4FD9-BBBB-D338FDCEB236}" type="slidenum">
              <a:rPr lang="de-DE" altLang="de-DE">
                <a:latin typeface="Calibri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3</a:t>
            </a:fld>
            <a:endParaRPr lang="de-DE" altLang="de-DE">
              <a:latin typeface="Calibri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20"/>
          <p:cNvSpPr>
            <a:spLocks noGrp="1"/>
          </p:cNvSpPr>
          <p:nvPr>
            <p:ph type="ctrTitle"/>
          </p:nvPr>
        </p:nvSpPr>
        <p:spPr>
          <a:xfrm>
            <a:off x="685800" y="990601"/>
            <a:ext cx="7772400" cy="2609850"/>
          </a:xfrm>
        </p:spPr>
        <p:txBody>
          <a:bodyPr>
            <a:noAutofit/>
            <a:sp3d prstMaterial="matte">
              <a:bevelT w="38100" h="38100"/>
              <a:contourClr>
                <a:srgbClr val="FFFFFF"/>
              </a:contourClr>
            </a:sp3d>
          </a:bodyPr>
          <a:lstStyle>
            <a:lvl1pPr algn="ctr">
              <a:defRPr lang="en-US" sz="5800" dirty="0" smtClean="0">
                <a:ln w="9525">
                  <a:noFill/>
                </a:ln>
                <a:effectLst>
                  <a:outerShdw blurRad="50800" dist="38100" dir="8220000" algn="tl" rotWithShape="0">
                    <a:srgbClr val="000000">
                      <a:alpha val="40000"/>
                    </a:srgbClr>
                  </a:outerShdw>
                </a:effectLst>
              </a:defRPr>
            </a:lvl1pPr>
          </a:lstStyle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24" name="Rectangle 26"/>
          <p:cNvSpPr>
            <a:spLocks noGrp="1"/>
          </p:cNvSpPr>
          <p:nvPr>
            <p:ph type="subTitle" idx="1"/>
          </p:nvPr>
        </p:nvSpPr>
        <p:spPr>
          <a:xfrm>
            <a:off x="1371600" y="3657600"/>
            <a:ext cx="6400800" cy="1967089"/>
          </a:xfrm>
        </p:spPr>
        <p:txBody>
          <a:bodyPr>
            <a:normAutofit/>
          </a:bodyPr>
          <a:lstStyle>
            <a:lvl1pPr marL="0" indent="0" algn="ctr">
              <a:buNone/>
              <a:defRPr lang="en-US" sz="3000" b="0">
                <a:solidFill>
                  <a:schemeClr val="tx2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de-DE" smtClean="0"/>
              <a:t>Formatvorlage des Untertitelmasters durch Klicken bearbeiten</a:t>
            </a:r>
            <a:endParaRPr lang="en-US" dirty="0"/>
          </a:p>
        </p:txBody>
      </p:sp>
      <p:sp>
        <p:nvSpPr>
          <p:cNvPr id="4" name="Rectangle 2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20.09.2014</a:t>
            </a:r>
          </a:p>
        </p:txBody>
      </p:sp>
      <p:sp>
        <p:nvSpPr>
          <p:cNvPr id="5" name="Rectangle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Rectangle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22534F-7A32-42BF-ACDA-37A4CCD5B438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7435957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/>
          </a:p>
        </p:txBody>
      </p:sp>
      <p:sp>
        <p:nvSpPr>
          <p:cNvPr id="4" name="Rectangle 2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20.09.2014</a:t>
            </a:r>
          </a:p>
        </p:txBody>
      </p:sp>
      <p:sp>
        <p:nvSpPr>
          <p:cNvPr id="5" name="Rectangle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Rectangle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BE3A03-05F8-4AD2-B8E5-F78F66B5AF29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4522578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/>
          </a:p>
        </p:txBody>
      </p:sp>
      <p:sp>
        <p:nvSpPr>
          <p:cNvPr id="4" name="Rectangle 2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20.09.2014</a:t>
            </a:r>
          </a:p>
        </p:txBody>
      </p:sp>
      <p:sp>
        <p:nvSpPr>
          <p:cNvPr id="5" name="Rectangle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Rectangle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51E521-DBFA-43CB-9515-02F4EC3D46ED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68911179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smtClean="0"/>
              <a:t>Formatvorlage des Untertitelmasters durch Klicken bearbeiten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20.09.2014</a:t>
            </a:r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B22D9F8-3DCD-40EE-B672-D42433415F48}" type="slidenum">
              <a:rPr lang="de-DE" smtClean="0"/>
              <a:pPr>
                <a:defRPr/>
              </a:pPr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36558793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20.09.2014</a:t>
            </a:r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F736E77-075D-41F7-85B6-9D2D1144ABA0}" type="slidenum">
              <a:rPr lang="de-DE" smtClean="0"/>
              <a:pPr>
                <a:defRPr/>
              </a:pPr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37327935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20.09.2014</a:t>
            </a:r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4C18304-441F-49C1-88DB-B01B3343C458}" type="slidenum">
              <a:rPr lang="de-DE" smtClean="0"/>
              <a:pPr>
                <a:defRPr/>
              </a:pPr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73023053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20.09.2014</a:t>
            </a:r>
            <a:endParaRPr lang="de-DE" dirty="0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54BCB1E-F8DD-426D-981D-67FCFF8FBF0F}" type="slidenum">
              <a:rPr lang="de-DE" smtClean="0"/>
              <a:pPr>
                <a:defRPr/>
              </a:pPr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93046380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20.09.2014</a:t>
            </a:r>
            <a:endParaRPr lang="de-DE" dirty="0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de-DE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54E0285-ABC7-415C-A856-AA9DD5DA603A}" type="slidenum">
              <a:rPr lang="de-DE" smtClean="0"/>
              <a:pPr>
                <a:defRPr/>
              </a:pPr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84848874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20.09.2014</a:t>
            </a:r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6E6D482-A872-48D2-B36E-48C40CE5E97E}" type="slidenum">
              <a:rPr lang="de-DE" smtClean="0"/>
              <a:pPr>
                <a:defRPr/>
              </a:pPr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71706386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20.09.2014</a:t>
            </a:r>
            <a:endParaRPr lang="de-DE" dirty="0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44A5F68-CF85-4887-94CD-DC2E139DED29}" type="slidenum">
              <a:rPr lang="de-DE" smtClean="0"/>
              <a:pPr>
                <a:defRPr/>
              </a:pPr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26793177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20.09.2014</a:t>
            </a:r>
            <a:endParaRPr lang="de-DE" dirty="0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F342FE4-63B6-4691-BBA7-D3C95910D562}" type="slidenum">
              <a:rPr lang="de-DE" smtClean="0"/>
              <a:pPr>
                <a:defRPr/>
              </a:pPr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3192979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en-US"/>
          </a:p>
        </p:txBody>
      </p:sp>
      <p:sp>
        <p:nvSpPr>
          <p:cNvPr id="3" name="Rectangle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4" name="Rectangle 2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20.09.2014</a:t>
            </a:r>
          </a:p>
        </p:txBody>
      </p:sp>
      <p:sp>
        <p:nvSpPr>
          <p:cNvPr id="5" name="Rectangle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Rectangle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8B424C-70F8-459C-8A70-66F1EEFA4448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0868648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20.09.2014</a:t>
            </a:r>
            <a:endParaRPr lang="de-DE" dirty="0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7A31BA3-D0D2-41DA-B2EF-042C94A350E8}" type="slidenum">
              <a:rPr lang="de-DE" smtClean="0"/>
              <a:pPr>
                <a:defRPr/>
              </a:pPr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98981516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20.09.2014</a:t>
            </a:r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190C3EE-D09D-4F63-922E-ABA50A073279}" type="slidenum">
              <a:rPr lang="de-DE" smtClean="0"/>
              <a:pPr>
                <a:defRPr/>
              </a:pPr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47437543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20.09.2014</a:t>
            </a:r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E821CC4-C40B-4A82-B224-D5AFADB7178C}" type="slidenum">
              <a:rPr lang="de-DE" smtClean="0"/>
              <a:pPr>
                <a:defRPr/>
              </a:pPr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2809967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/>
          </p:cNvSpPr>
          <p:nvPr>
            <p:ph type="title"/>
          </p:nvPr>
        </p:nvSpPr>
        <p:spPr>
          <a:xfrm>
            <a:off x="722313" y="2685391"/>
            <a:ext cx="7772400" cy="3112843"/>
          </a:xfrm>
        </p:spPr>
        <p:txBody>
          <a:bodyPr anchor="t"/>
          <a:lstStyle>
            <a:lvl1pPr algn="ctr">
              <a:buNone/>
              <a:defRPr lang="en-US" sz="6000" b="1" dirty="0">
                <a:solidFill>
                  <a:schemeClr val="tx2">
                    <a:shade val="85000"/>
                    <a:satMod val="150000"/>
                  </a:schemeClr>
                </a:solidFill>
              </a:defRPr>
            </a:lvl1pPr>
          </a:lstStyle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Rectangle 3"/>
          <p:cNvSpPr>
            <a:spLocks noGrp="1"/>
          </p:cNvSpPr>
          <p:nvPr>
            <p:ph type="body" idx="1"/>
          </p:nvPr>
        </p:nvSpPr>
        <p:spPr>
          <a:xfrm>
            <a:off x="722313" y="1128932"/>
            <a:ext cx="7772400" cy="1509712"/>
          </a:xfrm>
        </p:spPr>
        <p:txBody>
          <a:bodyPr anchor="b">
            <a:normAutofit/>
          </a:bodyPr>
          <a:lstStyle>
            <a:lvl1pPr algn="ctr">
              <a:buNone/>
              <a:defRPr lang="en-US" sz="2400" b="0" smtClean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Rectangle 2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20.09.2014</a:t>
            </a:r>
          </a:p>
        </p:txBody>
      </p:sp>
      <p:sp>
        <p:nvSpPr>
          <p:cNvPr id="5" name="Rectangle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Rectangle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04A8C9-06D0-4030-AEF4-710E107F4BBF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8862519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en-US"/>
          </a:p>
        </p:txBody>
      </p:sp>
      <p:sp>
        <p:nvSpPr>
          <p:cNvPr id="3" name="Rectangle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/>
          </a:p>
        </p:txBody>
      </p:sp>
      <p:sp>
        <p:nvSpPr>
          <p:cNvPr id="4" name="Rectangle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/>
          </a:p>
        </p:txBody>
      </p:sp>
      <p:sp>
        <p:nvSpPr>
          <p:cNvPr id="5" name="Rectangle 2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20.09.2014</a:t>
            </a:r>
          </a:p>
        </p:txBody>
      </p:sp>
      <p:sp>
        <p:nvSpPr>
          <p:cNvPr id="6" name="Rectangle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7" name="Rectangle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B0841B-5F9A-49D0-A7A1-01D2C2013C12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6163438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de-DE" smtClean="0"/>
              <a:t>Titelmasterformat durch Klicken bearbeiten</a:t>
            </a:r>
            <a:endParaRPr lang="en-US"/>
          </a:p>
        </p:txBody>
      </p:sp>
      <p:sp>
        <p:nvSpPr>
          <p:cNvPr id="3" name="Rectangl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>
            <a:noAutofit/>
          </a:bodyPr>
          <a:lstStyle>
            <a:lvl1pPr marL="0" indent="0" algn="l">
              <a:buNone/>
              <a:defRPr sz="2200" b="1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Rectangle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/>
          </a:p>
        </p:txBody>
      </p:sp>
      <p:sp>
        <p:nvSpPr>
          <p:cNvPr id="5" name="Rectangl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>
            <a:noAutofit/>
          </a:bodyPr>
          <a:lstStyle>
            <a:lvl1pPr marL="0" indent="0" algn="l">
              <a:buNone/>
              <a:defRPr sz="2200" b="1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6" name="Rectangle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/>
          </a:p>
        </p:txBody>
      </p:sp>
      <p:sp>
        <p:nvSpPr>
          <p:cNvPr id="7" name="Rectangle 2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20.09.2014</a:t>
            </a:r>
          </a:p>
        </p:txBody>
      </p:sp>
      <p:sp>
        <p:nvSpPr>
          <p:cNvPr id="8" name="Rectangle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9" name="Rectangle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C0DE67-9899-43CD-99FD-4E5ECB6D2952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2339299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lang="en-US"/>
            </a:lvl1pPr>
          </a:lstStyle>
          <a:p>
            <a:r>
              <a:rPr lang="de-DE" smtClean="0"/>
              <a:t>Titelmasterformat durch Klicken bearbeiten</a:t>
            </a:r>
            <a:endParaRPr lang="en-US"/>
          </a:p>
        </p:txBody>
      </p:sp>
      <p:sp>
        <p:nvSpPr>
          <p:cNvPr id="3" name="Rectangle 2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20.09.2014</a:t>
            </a:r>
          </a:p>
        </p:txBody>
      </p:sp>
      <p:sp>
        <p:nvSpPr>
          <p:cNvPr id="4" name="Rectangle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Rectangle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FF02F3-8A3B-418A-BB08-2A271E235B41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6006378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20.09.2014</a:t>
            </a:r>
          </a:p>
        </p:txBody>
      </p:sp>
      <p:sp>
        <p:nvSpPr>
          <p:cNvPr id="3" name="Rectangle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4" name="Rectangle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281C82-20EA-4414-89EA-CE916801091B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5127780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ctr">
              <a:defRPr sz="2400" b="1">
                <a:solidFill>
                  <a:schemeClr val="tx2"/>
                </a:solidFill>
                <a:effectLst>
                  <a:outerShdw blurRad="38100" dist="25400" dir="8220000" algn="tr" rotWithShape="0">
                    <a:prstClr val="black">
                      <a:alpha val="35000"/>
                    </a:prstClr>
                  </a:outerShdw>
                </a:effectLst>
              </a:defRPr>
            </a:lvl1pPr>
          </a:lstStyle>
          <a:p>
            <a:r>
              <a:rPr lang="de-DE" smtClean="0"/>
              <a:t>Titelmasterformat durch Klicken bearbeiten</a:t>
            </a:r>
            <a:endParaRPr lang="en-US"/>
          </a:p>
        </p:txBody>
      </p:sp>
      <p:sp>
        <p:nvSpPr>
          <p:cNvPr id="3" name="Rectangle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/>
          </a:p>
        </p:txBody>
      </p:sp>
      <p:sp>
        <p:nvSpPr>
          <p:cNvPr id="4" name="Rectangl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 algn="ctr">
              <a:buNone/>
              <a:defRPr sz="14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Rectangle 2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20.09.2014</a:t>
            </a:r>
          </a:p>
        </p:txBody>
      </p:sp>
      <p:sp>
        <p:nvSpPr>
          <p:cNvPr id="6" name="Rectangle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7" name="Rectangle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FC16C7-E3BB-41D0-9313-5F473050D98A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7501060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/>
          <p:cNvSpPr/>
          <p:nvPr/>
        </p:nvSpPr>
        <p:spPr>
          <a:xfrm>
            <a:off x="727075" y="1062038"/>
            <a:ext cx="4600575" cy="3978275"/>
          </a:xfrm>
          <a:prstGeom prst="rect">
            <a:avLst/>
          </a:prstGeom>
          <a:solidFill>
            <a:schemeClr val="tx2">
              <a:shade val="15000"/>
            </a:schemeClr>
          </a:solidFill>
          <a:ln w="63500">
            <a:noFill/>
            <a:miter lim="800000"/>
          </a:ln>
          <a:effectLst>
            <a:outerShdw blurRad="63500" dist="25400" dir="7200000" algn="t" rotWithShape="0">
              <a:prstClr val="black">
                <a:alpha val="45000"/>
              </a:prstClr>
            </a:outerShdw>
          </a:effectLst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lIns="45720" rIns="45720" anchor="ctr">
            <a:normAutofit/>
          </a:bodyPr>
          <a:lstStyle/>
          <a:p>
            <a:pPr indent="-274320" fontAlgn="auto">
              <a:spcBef>
                <a:spcPts val="0"/>
              </a:spcBef>
              <a:spcAft>
                <a:spcPts val="0"/>
              </a:spcAft>
              <a:buClr>
                <a:srgbClr val="AD2E27"/>
              </a:buClr>
              <a:buSzPct val="80000"/>
              <a:buFont typeface="Wingdings 2" pitchFamily="18" charset="2"/>
              <a:buNone/>
              <a:defRPr/>
            </a:pPr>
            <a:endParaRPr lang="en-US" sz="2000">
              <a:solidFill>
                <a:prstClr val="white"/>
              </a:solidFill>
            </a:endParaRPr>
          </a:p>
        </p:txBody>
      </p:sp>
      <p:sp>
        <p:nvSpPr>
          <p:cNvPr id="2" name="Rectangle 2"/>
          <p:cNvSpPr>
            <a:spLocks noGrp="1"/>
          </p:cNvSpPr>
          <p:nvPr>
            <p:ph type="title"/>
          </p:nvPr>
        </p:nvSpPr>
        <p:spPr>
          <a:xfrm>
            <a:off x="5514536" y="4343400"/>
            <a:ext cx="3048000" cy="709858"/>
          </a:xfrm>
        </p:spPr>
        <p:txBody>
          <a:bodyPr anchor="t">
            <a:noAutofit/>
          </a:bodyPr>
          <a:lstStyle>
            <a:lvl1pPr algn="l">
              <a:buNone/>
              <a:defRPr sz="2200" b="1">
                <a:solidFill>
                  <a:schemeClr val="tx2"/>
                </a:solidFill>
                <a:effectLst>
                  <a:outerShdw blurRad="38100" dist="25400" dir="8220000" algn="tr" rotWithShape="0">
                    <a:prstClr val="black">
                      <a:alpha val="35000"/>
                    </a:prstClr>
                  </a:outerShdw>
                </a:effectLst>
              </a:defRPr>
            </a:lvl1pPr>
          </a:lstStyle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Rectangle 3"/>
          <p:cNvSpPr>
            <a:spLocks noGrp="1"/>
          </p:cNvSpPr>
          <p:nvPr>
            <p:ph type="pic" idx="1"/>
          </p:nvPr>
        </p:nvSpPr>
        <p:spPr>
          <a:xfrm>
            <a:off x="739645" y="1222657"/>
            <a:ext cx="4575601" cy="3657600"/>
          </a:xfrm>
          <a:solidFill>
            <a:schemeClr val="tx2">
              <a:shade val="75000"/>
            </a:schemeClr>
          </a:solidFill>
          <a:ln w="63500">
            <a:noFill/>
            <a:miter lim="800000"/>
          </a:ln>
          <a:effectLst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>
            <a:normAutofit/>
          </a:bodyPr>
          <a:lstStyle>
            <a:lvl1pPr>
              <a:buNone/>
              <a:defRPr sz="3200"/>
            </a:lvl1pPr>
          </a:lstStyle>
          <a:p>
            <a:pPr lvl="0"/>
            <a:r>
              <a:rPr lang="de-DE" noProof="0" smtClean="0"/>
              <a:t>Bild durch Klicken auf Symbol hinzufügen</a:t>
            </a:r>
            <a:endParaRPr lang="en-US" noProof="0" dirty="0"/>
          </a:p>
        </p:txBody>
      </p:sp>
      <p:sp>
        <p:nvSpPr>
          <p:cNvPr id="4" name="Rectangle 4"/>
          <p:cNvSpPr>
            <a:spLocks noGrp="1"/>
          </p:cNvSpPr>
          <p:nvPr>
            <p:ph type="body" sz="half" idx="2"/>
          </p:nvPr>
        </p:nvSpPr>
        <p:spPr>
          <a:xfrm>
            <a:off x="5514536" y="1371600"/>
            <a:ext cx="3044952" cy="2930086"/>
          </a:xfrm>
        </p:spPr>
        <p:txBody>
          <a:bodyPr bIns="0" anchor="b">
            <a:normAutofit/>
          </a:bodyPr>
          <a:lstStyle>
            <a:lvl1pPr marL="0" marR="0" indent="0" algn="l">
              <a:buFontTx/>
              <a:buNone/>
              <a:defRPr sz="1300">
                <a:solidFill>
                  <a:schemeClr val="tx1">
                    <a:tint val="95000"/>
                  </a:schemeClr>
                </a:solidFill>
              </a:defRPr>
            </a:lvl1pPr>
            <a:lvl2pPr marL="460375" marR="0" indent="-112713">
              <a:buFontTx/>
              <a:buNone/>
              <a:defRPr sz="1200"/>
            </a:lvl2pPr>
            <a:lvl3pPr marL="914400" marR="0" indent="-117475">
              <a:buFontTx/>
              <a:buNone/>
              <a:defRPr sz="1000"/>
            </a:lvl3pPr>
            <a:lvl4pPr marL="1316038" marR="0" indent="-112713">
              <a:buFontTx/>
              <a:buNone/>
              <a:defRPr sz="900"/>
            </a:lvl4pPr>
            <a:lvl5pPr marL="1711325" marR="0" indent="-117475">
              <a:buFontTx/>
              <a:buNone/>
              <a:defRPr sz="900"/>
            </a:lvl5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6" name="Rectangle 5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20.09.2014</a:t>
            </a:r>
          </a:p>
        </p:txBody>
      </p:sp>
      <p:sp>
        <p:nvSpPr>
          <p:cNvPr id="7" name="Rectangle 6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8" name="Rectangle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82403A-EED2-43BE-B7D5-5FAB461361D4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7975750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0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1143000"/>
          </a:xfrm>
          <a:prstGeom prst="rect">
            <a:avLst/>
          </a:prstGeom>
        </p:spPr>
        <p:txBody>
          <a:bodyPr anchor="b" anchorCtr="0">
            <a:normAutofit/>
            <a:scene3d>
              <a:camera prst="orthographicFront"/>
              <a:lightRig rig="soft" dir="t">
                <a:rot lat="0" lon="0" rev="2100000"/>
              </a:lightRig>
            </a:scene3d>
            <a:sp3d prstMaterial="matte">
              <a:bevelT w="38100" h="38100"/>
            </a:sp3d>
          </a:bodyPr>
          <a:lstStyle/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1027" name="Rectangle 11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45720" tIns="45720" rIns="4572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de-DE" smtClean="0"/>
              <a:t>Textmasterformat bearbeiten</a:t>
            </a:r>
          </a:p>
          <a:p>
            <a:pPr lvl="1"/>
            <a:r>
              <a:rPr lang="de-DE" altLang="de-DE" smtClean="0"/>
              <a:t>Zweite Ebene</a:t>
            </a:r>
          </a:p>
          <a:p>
            <a:pPr lvl="2"/>
            <a:r>
              <a:rPr lang="de-DE" altLang="de-DE" smtClean="0"/>
              <a:t>Dritte Ebene</a:t>
            </a:r>
          </a:p>
          <a:p>
            <a:pPr lvl="3"/>
            <a:r>
              <a:rPr lang="de-DE" altLang="de-DE" smtClean="0"/>
              <a:t>Vierte Ebene</a:t>
            </a:r>
          </a:p>
          <a:p>
            <a:pPr lvl="4"/>
            <a:r>
              <a:rPr lang="de-DE" altLang="de-DE" smtClean="0"/>
              <a:t>Fünfte Ebene</a:t>
            </a:r>
            <a:endParaRPr lang="en-US" altLang="de-DE" smtClean="0"/>
          </a:p>
        </p:txBody>
      </p:sp>
      <p:sp>
        <p:nvSpPr>
          <p:cNvPr id="27" name="Rectangle 22"/>
          <p:cNvSpPr>
            <a:spLocks noGrp="1"/>
          </p:cNvSpPr>
          <p:nvPr>
            <p:ph type="dt" sz="half" idx="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 anchor="b" anchorCtr="0"/>
          <a:lstStyle>
            <a:lvl1pPr fontAlgn="auto">
              <a:spcBef>
                <a:spcPts val="0"/>
              </a:spcBef>
              <a:spcAft>
                <a:spcPts val="0"/>
              </a:spcAft>
              <a:defRPr lang="en-US" sz="1200" smtClean="0">
                <a:solidFill>
                  <a:srgbClr val="795339"/>
                </a:solidFill>
                <a:latin typeface="+mn-lt"/>
                <a:ea typeface="+mn-lt"/>
                <a:cs typeface="+mn-lt"/>
              </a:defRPr>
            </a:lvl1pPr>
          </a:lstStyle>
          <a:p>
            <a:pPr>
              <a:defRPr/>
            </a:pPr>
            <a:r>
              <a:rPr lang="de-DE"/>
              <a:t>20.09.2014</a:t>
            </a:r>
          </a:p>
        </p:txBody>
      </p:sp>
      <p:sp>
        <p:nvSpPr>
          <p:cNvPr id="18" name="Rectangle 18"/>
          <p:cNvSpPr>
            <a:spLocks noGrp="1"/>
          </p:cNvSpPr>
          <p:nvPr>
            <p:ph type="ftr" sz="quarter" idx="3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 anchor="b" anchorCtr="0"/>
          <a:lstStyle>
            <a:lvl1pPr algn="ctr" fontAlgn="auto">
              <a:spcBef>
                <a:spcPts val="0"/>
              </a:spcBef>
              <a:spcAft>
                <a:spcPts val="0"/>
              </a:spcAft>
              <a:defRPr lang="en-US" sz="1200">
                <a:solidFill>
                  <a:srgbClr val="795339"/>
                </a:solidFill>
                <a:latin typeface="+mn-lt"/>
                <a:ea typeface="+mn-lt"/>
                <a:cs typeface="+mn-lt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13" name="Rectangle 15"/>
          <p:cNvSpPr>
            <a:spLocks noGrp="1"/>
          </p:cNvSpPr>
          <p:nvPr>
            <p:ph type="sldNum" sz="quarter" idx="4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 anchor="b" anchorCtr="0"/>
          <a:lstStyle>
            <a:lvl1pPr algn="r" fontAlgn="auto">
              <a:spcBef>
                <a:spcPts val="0"/>
              </a:spcBef>
              <a:spcAft>
                <a:spcPts val="0"/>
              </a:spcAft>
              <a:defRPr lang="en-US" sz="1200">
                <a:solidFill>
                  <a:srgbClr val="795339"/>
                </a:solidFill>
                <a:latin typeface="+mn-lt"/>
                <a:ea typeface="+mn-lt"/>
                <a:cs typeface="+mn-lt"/>
              </a:defRPr>
            </a:lvl1pPr>
          </a:lstStyle>
          <a:p>
            <a:pPr>
              <a:defRPr/>
            </a:pPr>
            <a:fld id="{D4D3BB3E-BBE6-4B3F-9053-F2E0D7651CAE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72" r:id="rId1"/>
    <p:sldLayoutId id="2147484073" r:id="rId2"/>
    <p:sldLayoutId id="2147484074" r:id="rId3"/>
    <p:sldLayoutId id="2147484075" r:id="rId4"/>
    <p:sldLayoutId id="2147484076" r:id="rId5"/>
    <p:sldLayoutId id="2147484077" r:id="rId6"/>
    <p:sldLayoutId id="2147484078" r:id="rId7"/>
    <p:sldLayoutId id="2147484079" r:id="rId8"/>
    <p:sldLayoutId id="2147484092" r:id="rId9"/>
    <p:sldLayoutId id="2147484080" r:id="rId10"/>
    <p:sldLayoutId id="2147484081" r:id="rId11"/>
  </p:sldLayoutIdLst>
  <p:hf sldNum="0" hdr="0" ftr="0" dt="0"/>
  <p:txStyles>
    <p:titleStyle>
      <a:defPPr>
        <a:defRPr sz="4400">
          <a:solidFill>
            <a:schemeClr val="tx2">
              <a:shade val="85000"/>
              <a:satMod val="150000"/>
            </a:schemeClr>
          </a:solidFill>
          <a:latin typeface="+mj-lt"/>
          <a:ea typeface="+mj-ea"/>
          <a:cs typeface="+mj-cs"/>
        </a:defRPr>
      </a:defPPr>
      <a:lvl1pPr algn="ctr" rtl="0" fontAlgn="base">
        <a:spcBef>
          <a:spcPct val="0"/>
        </a:spcBef>
        <a:spcAft>
          <a:spcPct val="0"/>
        </a:spcAft>
        <a:defRPr lang="en-US" sz="4800" b="1" kern="1200" dirty="0">
          <a:solidFill>
            <a:srgbClr val="7F4A25"/>
          </a:solidFill>
          <a:effectLst>
            <a:outerShdw blurRad="63500" dist="38100" dir="8220000" algn="tl" rotWithShape="0">
              <a:srgbClr val="000000">
                <a:alpha val="30000"/>
              </a:srgbClr>
            </a:outerShdw>
          </a:effectLst>
          <a:latin typeface="+mj-lt"/>
          <a:ea typeface="+mj-lt"/>
          <a:cs typeface="+mj-lt"/>
        </a:defRPr>
      </a:lvl1pPr>
      <a:lvl2pPr algn="ctr" rtl="0" fontAlgn="base">
        <a:spcBef>
          <a:spcPct val="0"/>
        </a:spcBef>
        <a:spcAft>
          <a:spcPct val="0"/>
        </a:spcAft>
        <a:defRPr sz="4800" b="1">
          <a:solidFill>
            <a:srgbClr val="7F4A25"/>
          </a:solidFill>
          <a:latin typeface="Candara" pitchFamily="34" charset="0"/>
          <a:ea typeface="Candara" pitchFamily="34" charset="0"/>
          <a:cs typeface="Candara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800" b="1">
          <a:solidFill>
            <a:srgbClr val="7F4A25"/>
          </a:solidFill>
          <a:latin typeface="Candara" pitchFamily="34" charset="0"/>
          <a:ea typeface="Candara" pitchFamily="34" charset="0"/>
          <a:cs typeface="Candara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800" b="1">
          <a:solidFill>
            <a:srgbClr val="7F4A25"/>
          </a:solidFill>
          <a:latin typeface="Candara" pitchFamily="34" charset="0"/>
          <a:ea typeface="Candara" pitchFamily="34" charset="0"/>
          <a:cs typeface="Candara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800" b="1">
          <a:solidFill>
            <a:srgbClr val="7F4A25"/>
          </a:solidFill>
          <a:latin typeface="Candara" pitchFamily="34" charset="0"/>
          <a:ea typeface="Candara" pitchFamily="34" charset="0"/>
          <a:cs typeface="Candara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800" b="1">
          <a:solidFill>
            <a:srgbClr val="7F4A25"/>
          </a:solidFill>
          <a:latin typeface="Candara" pitchFamily="34" charset="0"/>
          <a:ea typeface="Candara" pitchFamily="34" charset="0"/>
          <a:cs typeface="Candara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800" b="1">
          <a:solidFill>
            <a:srgbClr val="7F4A25"/>
          </a:solidFill>
          <a:latin typeface="Candara" pitchFamily="34" charset="0"/>
          <a:ea typeface="Candara" pitchFamily="34" charset="0"/>
          <a:cs typeface="Candara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800" b="1">
          <a:solidFill>
            <a:srgbClr val="7F4A25"/>
          </a:solidFill>
          <a:latin typeface="Candara" pitchFamily="34" charset="0"/>
          <a:ea typeface="Candara" pitchFamily="34" charset="0"/>
          <a:cs typeface="Candara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800" b="1">
          <a:solidFill>
            <a:srgbClr val="7F4A25"/>
          </a:solidFill>
          <a:latin typeface="Candara" pitchFamily="34" charset="0"/>
          <a:ea typeface="Candara" pitchFamily="34" charset="0"/>
          <a:cs typeface="Candara" pitchFamily="34" charset="0"/>
        </a:defRPr>
      </a:lvl9pPr>
    </p:titleStyle>
    <p:bodyStyle>
      <a:defPPr>
        <a:defRPr>
          <a:solidFill>
            <a:schemeClr val="tx1"/>
          </a:solidFill>
          <a:latin typeface="+mn-lt"/>
          <a:ea typeface="+mn-ea"/>
          <a:cs typeface="+mn-cs"/>
        </a:defRPr>
      </a:defPPr>
      <a:lvl1pPr indent="-273050" algn="l" rtl="0" fontAlgn="base">
        <a:spcBef>
          <a:spcPct val="20000"/>
        </a:spcBef>
        <a:spcAft>
          <a:spcPct val="0"/>
        </a:spcAft>
        <a:buClr>
          <a:schemeClr val="accent1"/>
        </a:buClr>
        <a:buSzPct val="80000"/>
        <a:buFont typeface="Wingdings 2" pitchFamily="18" charset="2"/>
        <a:buChar char=""/>
        <a:defRPr sz="2800">
          <a:solidFill>
            <a:schemeClr val="tx1"/>
          </a:solidFill>
          <a:latin typeface="+mn-lt"/>
          <a:ea typeface="+mn-lt"/>
          <a:cs typeface="+mn-lt"/>
        </a:defRPr>
      </a:lvl1pPr>
      <a:lvl2pPr marL="557213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Font typeface="Wingdings 2" pitchFamily="18" charset="2"/>
        <a:buChar char=""/>
        <a:defRPr sz="2200">
          <a:solidFill>
            <a:schemeClr val="tx1"/>
          </a:solidFill>
          <a:latin typeface="+mn-lt"/>
          <a:ea typeface="+mn-lt"/>
          <a:cs typeface="+mn-lt"/>
        </a:defRPr>
      </a:lvl2pPr>
      <a:lvl3pPr marL="8128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Font typeface="Wingdings 2" pitchFamily="18" charset="2"/>
        <a:buChar char=""/>
        <a:defRPr sz="2000">
          <a:solidFill>
            <a:schemeClr val="tx1"/>
          </a:solidFill>
          <a:latin typeface="+mn-lt"/>
          <a:ea typeface="+mn-lt"/>
          <a:cs typeface="+mn-lt"/>
        </a:defRPr>
      </a:lvl3pPr>
      <a:lvl4pPr marL="1068388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Font typeface="Wingdings 2" pitchFamily="18" charset="2"/>
        <a:buChar char=""/>
        <a:defRPr>
          <a:solidFill>
            <a:schemeClr val="tx1"/>
          </a:solidFill>
          <a:latin typeface="+mn-lt"/>
          <a:ea typeface="+mn-lt"/>
          <a:cs typeface="+mn-lt"/>
        </a:defRPr>
      </a:lvl4pPr>
      <a:lvl5pPr marL="1316038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Font typeface="Wingdings 2" pitchFamily="18" charset="2"/>
        <a:buChar char=""/>
        <a:defRPr>
          <a:solidFill>
            <a:schemeClr val="tx1"/>
          </a:solidFill>
          <a:latin typeface="+mn-lt"/>
          <a:ea typeface="+mn-lt"/>
          <a:cs typeface="+mn-lt"/>
        </a:defRPr>
      </a:lvl5pPr>
      <a:lvl6pPr marL="1572768" indent="-228600" algn="l" eaLnBrk="1" hangingPunct="1">
        <a:buClr>
          <a:schemeClr val="tx2"/>
        </a:buClr>
        <a:buFont typeface="Wingdings 2" pitchFamily="18" charset="2"/>
        <a:buChar char=""/>
        <a:defRPr lang="en-US" sz="1600" baseline="0" smtClean="0">
          <a:latin typeface="+mn-lt"/>
        </a:defRPr>
      </a:lvl6pPr>
      <a:lvl7pPr marL="1819656" indent="-228600" algn="l" eaLnBrk="1" hangingPunct="1">
        <a:buClr>
          <a:schemeClr val="accent1"/>
        </a:buClr>
        <a:buFont typeface="Wingdings 2" pitchFamily="18" charset="2"/>
        <a:buChar char=""/>
        <a:defRPr lang="en-US" sz="1600" baseline="0" smtClean="0">
          <a:latin typeface="+mn-lt"/>
        </a:defRPr>
      </a:lvl7pPr>
      <a:lvl8pPr marL="2066544" indent="-228600" algn="l" eaLnBrk="1" hangingPunct="1">
        <a:buClr>
          <a:schemeClr val="tx2"/>
        </a:buClr>
        <a:buFont typeface="Wingdings 2" pitchFamily="18" charset="2"/>
        <a:buChar char=""/>
        <a:defRPr sz="1600" baseline="0">
          <a:latin typeface="+mn-lt"/>
        </a:defRPr>
      </a:lvl8pPr>
      <a:lvl9pPr marL="2313432" indent="-228600" algn="l" eaLnBrk="1" hangingPunct="1">
        <a:buClr>
          <a:schemeClr val="accent1"/>
        </a:buClr>
        <a:buFont typeface="Wingdings 2" pitchFamily="18" charset="2"/>
        <a:buChar char=""/>
        <a:defRPr sz="1400" baseline="0">
          <a:latin typeface="+mn-lt"/>
        </a:defRPr>
      </a:lvl9pPr>
    </p:bodyStyle>
    <p:otherStyle>
      <a:defPPr>
        <a:defRPr>
          <a:solidFill>
            <a:schemeClr val="tx1"/>
          </a:solidFill>
          <a:latin typeface="+mn-lt"/>
          <a:ea typeface="+mn-ea"/>
          <a:cs typeface="+mn-cs"/>
        </a:defRPr>
      </a:defPPr>
      <a:lvl1pPr marL="0" eaLnBrk="1" hangingPunct="1"/>
      <a:lvl2pPr marL="457200" eaLnBrk="1" hangingPunct="1"/>
      <a:lvl3pPr marL="914400" eaLnBrk="1" hangingPunct="1"/>
      <a:lvl4pPr marL="1371600" eaLnBrk="1" hangingPunct="1"/>
      <a:lvl5pPr marL="1828800" eaLnBrk="1" hangingPunct="1"/>
      <a:lvl6pPr marL="2286000" eaLnBrk="1" hangingPunct="1"/>
      <a:lvl7pPr marL="2743200" eaLnBrk="1" hangingPunct="1"/>
      <a:lvl8pPr marL="3200400" eaLnBrk="1" hangingPunct="1"/>
      <a:lvl9pPr marL="3657600" eaLnBrk="1" hangingPunct="1"/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r>
              <a:rPr lang="de-DE" smtClean="0"/>
              <a:t>20.09.2014</a:t>
            </a:r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D4D3BB3E-BBE6-4B3F-9053-F2E0D7651CAE}" type="slidenum">
              <a:rPr lang="de-DE" smtClean="0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0684163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95" r:id="rId1"/>
    <p:sldLayoutId id="2147484096" r:id="rId2"/>
    <p:sldLayoutId id="2147484097" r:id="rId3"/>
    <p:sldLayoutId id="2147484098" r:id="rId4"/>
    <p:sldLayoutId id="2147484099" r:id="rId5"/>
    <p:sldLayoutId id="2147484100" r:id="rId6"/>
    <p:sldLayoutId id="2147484101" r:id="rId7"/>
    <p:sldLayoutId id="2147484102" r:id="rId8"/>
    <p:sldLayoutId id="2147484103" r:id="rId9"/>
    <p:sldLayoutId id="2147484104" r:id="rId10"/>
    <p:sldLayoutId id="2147484105" r:id="rId1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1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1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1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1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1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1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14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12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12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1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1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de-DE" dirty="0" smtClean="0">
                <a:solidFill>
                  <a:schemeClr val="tx2">
                    <a:shade val="85000"/>
                    <a:satMod val="150000"/>
                  </a:schemeClr>
                </a:solidFill>
              </a:rPr>
              <a:t>    Du bist immer da</a:t>
            </a:r>
            <a:br>
              <a:rPr lang="de-DE" dirty="0" smtClean="0">
                <a:solidFill>
                  <a:schemeClr val="tx2">
                    <a:shade val="85000"/>
                    <a:satMod val="150000"/>
                  </a:schemeClr>
                </a:solidFill>
              </a:rPr>
            </a:br>
            <a:r>
              <a:rPr lang="de-DE" dirty="0" smtClean="0">
                <a:solidFill>
                  <a:schemeClr val="tx2">
                    <a:shade val="85000"/>
                    <a:satMod val="150000"/>
                  </a:schemeClr>
                </a:solidFill>
              </a:rPr>
              <a:t>    </a:t>
            </a:r>
            <a:r>
              <a:rPr lang="de-DE" dirty="0" smtClean="0">
                <a:solidFill>
                  <a:schemeClr val="bg2">
                    <a:lumMod val="50000"/>
                  </a:schemeClr>
                </a:solidFill>
              </a:rPr>
              <a:t>Gott </a:t>
            </a:r>
            <a:r>
              <a:rPr lang="de-DE" dirty="0">
                <a:solidFill>
                  <a:schemeClr val="bg2">
                    <a:lumMod val="50000"/>
                  </a:schemeClr>
                </a:solidFill>
              </a:rPr>
              <a:t>ist immer </a:t>
            </a:r>
            <a:r>
              <a:rPr lang="de-DE" dirty="0" smtClean="0">
                <a:solidFill>
                  <a:schemeClr val="bg2">
                    <a:lumMod val="50000"/>
                  </a:schemeClr>
                </a:solidFill>
              </a:rPr>
              <a:t>da</a:t>
            </a:r>
            <a:endParaRPr lang="de-DE" dirty="0">
              <a:solidFill>
                <a:schemeClr val="bg2">
                  <a:lumMod val="50000"/>
                </a:schemeClr>
              </a:solidFill>
            </a:endParaRPr>
          </a:p>
        </p:txBody>
      </p:sp>
      <p:pic>
        <p:nvPicPr>
          <p:cNvPr id="5123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1863" y="1916113"/>
            <a:ext cx="2371725" cy="18526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4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450" y="3636963"/>
            <a:ext cx="2179638" cy="1117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5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76675" y="3578225"/>
            <a:ext cx="2352675" cy="2352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6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50" y="190500"/>
            <a:ext cx="1158875" cy="1152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7" name="Picture 6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9588" y="1484313"/>
            <a:ext cx="1219200" cy="1219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hteck 3"/>
          <p:cNvSpPr/>
          <p:nvPr/>
        </p:nvSpPr>
        <p:spPr>
          <a:xfrm>
            <a:off x="755576" y="6453336"/>
            <a:ext cx="3663182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spcBef>
                <a:spcPct val="20000"/>
              </a:spcBef>
              <a:buClr>
                <a:srgbClr val="FFCC00"/>
              </a:buClr>
              <a:buSzPct val="75000"/>
            </a:pPr>
            <a:r>
              <a:rPr kumimoji="0" lang="de-DE" sz="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Gebärdenbilder: Copyright Verlag Karin Kestner + www.gebaerdenlernen.de</a:t>
            </a:r>
            <a:endParaRPr kumimoji="0" lang="de-DE" sz="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" name="Textfeld 4"/>
          <p:cNvSpPr txBox="1"/>
          <p:nvPr/>
        </p:nvSpPr>
        <p:spPr>
          <a:xfrm>
            <a:off x="2699792" y="1700808"/>
            <a:ext cx="30963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smtClean="0"/>
              <a:t>von Detlev Jöcker</a:t>
            </a:r>
            <a:endParaRPr lang="de-DE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52679"/>
            <a:ext cx="4035902" cy="3029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chteck 4"/>
          <p:cNvSpPr/>
          <p:nvPr/>
        </p:nvSpPr>
        <p:spPr>
          <a:xfrm>
            <a:off x="5436096" y="2204864"/>
            <a:ext cx="3240360" cy="38318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AD2E27"/>
              </a:buClr>
              <a:buFont typeface="Wingdings 2" pitchFamily="18" charset="2"/>
              <a:buNone/>
              <a:defRPr/>
            </a:pPr>
            <a:r>
              <a:rPr lang="de-DE" dirty="0">
                <a:solidFill>
                  <a:prstClr val="black"/>
                </a:solidFill>
              </a:rPr>
              <a:t>Du bist oben im </a:t>
            </a:r>
            <a:r>
              <a:rPr lang="de-DE" b="1" dirty="0" smtClean="0">
                <a:solidFill>
                  <a:prstClr val="black"/>
                </a:solidFill>
              </a:rPr>
              <a:t>Himme</a:t>
            </a:r>
            <a:r>
              <a:rPr lang="de-DE" dirty="0" smtClean="0">
                <a:solidFill>
                  <a:prstClr val="black"/>
                </a:solidFill>
              </a:rPr>
              <a:t>l,</a:t>
            </a:r>
          </a:p>
          <a:p>
            <a:pPr indent="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AD2E27"/>
              </a:buClr>
              <a:buFont typeface="Wingdings 2" pitchFamily="18" charset="2"/>
              <a:buNone/>
              <a:defRPr/>
            </a:pPr>
            <a:endParaRPr lang="de-DE" dirty="0">
              <a:solidFill>
                <a:prstClr val="black"/>
              </a:solidFill>
            </a:endParaRPr>
          </a:p>
          <a:p>
            <a:pPr indent="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AD2E27"/>
              </a:buClr>
              <a:buFont typeface="Wingdings 2" pitchFamily="18" charset="2"/>
              <a:buNone/>
              <a:defRPr/>
            </a:pPr>
            <a:r>
              <a:rPr lang="de-DE" dirty="0" smtClean="0">
                <a:solidFill>
                  <a:prstClr val="black"/>
                </a:solidFill>
              </a:rPr>
              <a:t> </a:t>
            </a:r>
          </a:p>
          <a:p>
            <a:pPr indent="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AD2E27"/>
              </a:buClr>
              <a:buFont typeface="Wingdings 2" pitchFamily="18" charset="2"/>
              <a:buNone/>
              <a:defRPr/>
            </a:pPr>
            <a:r>
              <a:rPr lang="de-DE" dirty="0" smtClean="0">
                <a:solidFill>
                  <a:prstClr val="black"/>
                </a:solidFill>
              </a:rPr>
              <a:t>bist </a:t>
            </a:r>
            <a:r>
              <a:rPr lang="de-DE" dirty="0">
                <a:solidFill>
                  <a:prstClr val="black"/>
                </a:solidFill>
              </a:rPr>
              <a:t>unten auf der </a:t>
            </a:r>
            <a:r>
              <a:rPr lang="de-DE" b="1" dirty="0">
                <a:solidFill>
                  <a:prstClr val="black"/>
                </a:solidFill>
              </a:rPr>
              <a:t>Erde</a:t>
            </a:r>
            <a:r>
              <a:rPr lang="de-DE" dirty="0">
                <a:solidFill>
                  <a:prstClr val="black"/>
                </a:solidFill>
              </a:rPr>
              <a:t>. </a:t>
            </a:r>
            <a:endParaRPr lang="de-DE" dirty="0" smtClean="0">
              <a:solidFill>
                <a:prstClr val="black"/>
              </a:solidFill>
            </a:endParaRPr>
          </a:p>
          <a:p>
            <a:pPr indent="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AD2E27"/>
              </a:buClr>
              <a:buFont typeface="Wingdings 2" pitchFamily="18" charset="2"/>
              <a:buNone/>
              <a:defRPr/>
            </a:pPr>
            <a:endParaRPr lang="de-DE" dirty="0">
              <a:solidFill>
                <a:prstClr val="black"/>
              </a:solidFill>
            </a:endParaRPr>
          </a:p>
          <a:p>
            <a:pPr indent="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AD2E27"/>
              </a:buClr>
              <a:buFont typeface="Wingdings 2" pitchFamily="18" charset="2"/>
              <a:buNone/>
              <a:defRPr/>
            </a:pPr>
            <a:r>
              <a:rPr lang="de-DE" dirty="0">
                <a:solidFill>
                  <a:prstClr val="black"/>
                </a:solidFill>
              </a:rPr>
              <a:t>Wohin ich mich </a:t>
            </a:r>
            <a:r>
              <a:rPr lang="de-DE" b="1" dirty="0">
                <a:solidFill>
                  <a:prstClr val="black"/>
                </a:solidFill>
              </a:rPr>
              <a:t>wende</a:t>
            </a:r>
            <a:r>
              <a:rPr lang="de-DE" dirty="0">
                <a:solidFill>
                  <a:prstClr val="black"/>
                </a:solidFill>
              </a:rPr>
              <a:t>, </a:t>
            </a:r>
            <a:endParaRPr lang="de-DE" dirty="0" smtClean="0">
              <a:solidFill>
                <a:prstClr val="black"/>
              </a:solidFill>
            </a:endParaRPr>
          </a:p>
          <a:p>
            <a:pPr indent="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AD2E27"/>
              </a:buClr>
              <a:buFont typeface="Wingdings 2" pitchFamily="18" charset="2"/>
              <a:buNone/>
              <a:defRPr/>
            </a:pPr>
            <a:r>
              <a:rPr lang="de-DE" dirty="0" smtClean="0">
                <a:solidFill>
                  <a:prstClr val="black"/>
                </a:solidFill>
              </a:rPr>
              <a:t>Du </a:t>
            </a:r>
            <a:r>
              <a:rPr lang="de-DE" dirty="0">
                <a:solidFill>
                  <a:prstClr val="black"/>
                </a:solidFill>
              </a:rPr>
              <a:t>bist </a:t>
            </a:r>
            <a:r>
              <a:rPr lang="de-DE" b="1" dirty="0">
                <a:solidFill>
                  <a:prstClr val="black"/>
                </a:solidFill>
              </a:rPr>
              <a:t>an jedem </a:t>
            </a:r>
            <a:r>
              <a:rPr lang="de-DE" b="1" dirty="0" smtClean="0">
                <a:solidFill>
                  <a:prstClr val="black"/>
                </a:solidFill>
              </a:rPr>
              <a:t>Ende</a:t>
            </a:r>
          </a:p>
          <a:p>
            <a:pPr indent="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AD2E27"/>
              </a:buClr>
              <a:buFont typeface="Wingdings 2" pitchFamily="18" charset="2"/>
              <a:buNone/>
              <a:defRPr/>
            </a:pPr>
            <a:endParaRPr lang="de-DE" b="1" dirty="0">
              <a:solidFill>
                <a:prstClr val="black"/>
              </a:solidFill>
            </a:endParaRPr>
          </a:p>
          <a:p>
            <a:pPr indent="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AD2E27"/>
              </a:buClr>
              <a:buFont typeface="Wingdings 2" pitchFamily="18" charset="2"/>
              <a:buNone/>
              <a:defRPr/>
            </a:pPr>
            <a:r>
              <a:rPr lang="de-DE" dirty="0">
                <a:solidFill>
                  <a:prstClr val="black"/>
                </a:solidFill>
              </a:rPr>
              <a:t>Du </a:t>
            </a:r>
            <a:r>
              <a:rPr lang="de-DE" b="1" dirty="0">
                <a:solidFill>
                  <a:prstClr val="black"/>
                </a:solidFill>
              </a:rPr>
              <a:t>(Gott</a:t>
            </a:r>
            <a:r>
              <a:rPr lang="de-DE" dirty="0">
                <a:solidFill>
                  <a:prstClr val="black"/>
                </a:solidFill>
              </a:rPr>
              <a:t>) bist </a:t>
            </a:r>
            <a:r>
              <a:rPr lang="de-DE" b="1" dirty="0">
                <a:solidFill>
                  <a:prstClr val="black"/>
                </a:solidFill>
              </a:rPr>
              <a:t>immer da</a:t>
            </a:r>
            <a:r>
              <a:rPr lang="de-DE" dirty="0">
                <a:solidFill>
                  <a:prstClr val="black"/>
                </a:solidFill>
              </a:rPr>
              <a:t>.</a:t>
            </a:r>
          </a:p>
        </p:txBody>
      </p:sp>
      <p:pic>
        <p:nvPicPr>
          <p:cNvPr id="1843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59994" y="188640"/>
            <a:ext cx="3992563" cy="1219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8437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668" y="3158540"/>
            <a:ext cx="3346192" cy="335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feld 6"/>
          <p:cNvSpPr txBox="1"/>
          <p:nvPr/>
        </p:nvSpPr>
        <p:spPr>
          <a:xfrm>
            <a:off x="0" y="6508915"/>
            <a:ext cx="514806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000" dirty="0" smtClean="0"/>
              <a:t>Fotos: A. Zimmermann + Wikipedia, Nasa, gemeinfrei, aufgenommen von Apollo 17</a:t>
            </a:r>
            <a:endParaRPr lang="de-DE" sz="1000" dirty="0"/>
          </a:p>
        </p:txBody>
      </p:sp>
    </p:spTree>
    <p:extLst>
      <p:ext uri="{BB962C8B-B14F-4D97-AF65-F5344CB8AC3E}">
        <p14:creationId xmlns:p14="http://schemas.microsoft.com/office/powerpoint/2010/main" val="30902241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1828056"/>
          </a:xfrm>
        </p:spPr>
        <p:txBody>
          <a:bodyPr>
            <a:normAutofit fontScale="90000"/>
          </a:bodyPr>
          <a:lstStyle/>
          <a:p>
            <a:r>
              <a:rPr lang="de-DE" altLang="de-DE" dirty="0" smtClean="0">
                <a:solidFill>
                  <a:schemeClr val="bg2">
                    <a:lumMod val="50000"/>
                  </a:schemeClr>
                </a:solidFill>
              </a:rPr>
              <a:t>Wenn´s mir (</a:t>
            </a:r>
            <a:r>
              <a:rPr lang="de-DE" altLang="de-DE" dirty="0" smtClean="0">
                <a:solidFill>
                  <a:schemeClr val="accent6">
                    <a:lumMod val="75000"/>
                  </a:schemeClr>
                </a:solidFill>
              </a:rPr>
              <a:t>ich</a:t>
            </a:r>
            <a:r>
              <a:rPr lang="de-DE" altLang="de-DE" dirty="0" smtClean="0">
                <a:solidFill>
                  <a:schemeClr val="bg2">
                    <a:lumMod val="50000"/>
                  </a:schemeClr>
                </a:solidFill>
              </a:rPr>
              <a:t>) </a:t>
            </a:r>
            <a:r>
              <a:rPr lang="de-DE" altLang="de-DE" dirty="0" smtClean="0">
                <a:solidFill>
                  <a:schemeClr val="accent6">
                    <a:lumMod val="75000"/>
                  </a:schemeClr>
                </a:solidFill>
              </a:rPr>
              <a:t>gut </a:t>
            </a:r>
            <a:r>
              <a:rPr lang="de-DE" altLang="de-DE" dirty="0" smtClean="0">
                <a:solidFill>
                  <a:schemeClr val="bg2">
                    <a:lumMod val="50000"/>
                  </a:schemeClr>
                </a:solidFill>
              </a:rPr>
              <a:t>geht, </a:t>
            </a:r>
            <a:br>
              <a:rPr lang="de-DE" altLang="de-DE" dirty="0" smtClean="0">
                <a:solidFill>
                  <a:schemeClr val="bg2">
                    <a:lumMod val="50000"/>
                  </a:schemeClr>
                </a:solidFill>
              </a:rPr>
            </a:br>
            <a:r>
              <a:rPr lang="de-DE" altLang="de-DE" dirty="0" smtClean="0">
                <a:solidFill>
                  <a:schemeClr val="bg2">
                    <a:lumMod val="50000"/>
                  </a:schemeClr>
                </a:solidFill>
              </a:rPr>
              <a:t>bist Du </a:t>
            </a:r>
            <a:r>
              <a:rPr lang="de-DE" altLang="de-DE" dirty="0">
                <a:solidFill>
                  <a:schemeClr val="bg2">
                    <a:lumMod val="50000"/>
                  </a:schemeClr>
                </a:solidFill>
              </a:rPr>
              <a:t>(</a:t>
            </a:r>
            <a:r>
              <a:rPr lang="de-DE" altLang="de-DE" dirty="0">
                <a:solidFill>
                  <a:schemeClr val="accent6">
                    <a:lumMod val="75000"/>
                  </a:schemeClr>
                </a:solidFill>
              </a:rPr>
              <a:t>Gott</a:t>
            </a:r>
            <a:r>
              <a:rPr lang="de-DE" altLang="de-DE" dirty="0">
                <a:solidFill>
                  <a:schemeClr val="bg2">
                    <a:lumMod val="50000"/>
                  </a:schemeClr>
                </a:solidFill>
              </a:rPr>
              <a:t>) </a:t>
            </a:r>
            <a:r>
              <a:rPr lang="de-DE" altLang="de-DE" dirty="0">
                <a:solidFill>
                  <a:schemeClr val="accent6">
                    <a:lumMod val="75000"/>
                  </a:schemeClr>
                </a:solidFill>
              </a:rPr>
              <a:t>da</a:t>
            </a:r>
            <a:r>
              <a:rPr lang="de-DE" altLang="de-DE" dirty="0">
                <a:solidFill>
                  <a:schemeClr val="bg2">
                    <a:lumMod val="50000"/>
                  </a:schemeClr>
                </a:solidFill>
              </a:rPr>
              <a:t>.</a:t>
            </a:r>
            <a:br>
              <a:rPr lang="de-DE" altLang="de-DE" dirty="0">
                <a:solidFill>
                  <a:schemeClr val="bg2">
                    <a:lumMod val="50000"/>
                  </a:schemeClr>
                </a:solidFill>
              </a:rPr>
            </a:br>
            <a:endParaRPr lang="de-DE" dirty="0">
              <a:solidFill>
                <a:schemeClr val="bg2">
                  <a:lumMod val="50000"/>
                </a:schemeClr>
              </a:solidFill>
            </a:endParaRPr>
          </a:p>
        </p:txBody>
      </p:sp>
      <p:pic>
        <p:nvPicPr>
          <p:cNvPr id="2150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98944" y="2996952"/>
            <a:ext cx="1158875" cy="1152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150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2160" y="4293096"/>
            <a:ext cx="1219200" cy="1219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1509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2319" y="3228727"/>
            <a:ext cx="1463675" cy="1841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Rechteck 8"/>
          <p:cNvSpPr/>
          <p:nvPr/>
        </p:nvSpPr>
        <p:spPr>
          <a:xfrm>
            <a:off x="5365304" y="6489798"/>
            <a:ext cx="3732112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spcBef>
                <a:spcPct val="20000"/>
              </a:spcBef>
              <a:buClr>
                <a:srgbClr val="FFCC00"/>
              </a:buClr>
              <a:buSzPct val="75000"/>
            </a:pPr>
            <a:r>
              <a:rPr kumimoji="0" lang="de-DE" sz="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Gebärdenbilder: Copyright Verlag Karin Kestner + www.gebaerdenlernen.de</a:t>
            </a:r>
            <a:endParaRPr kumimoji="0" lang="de-DE" sz="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4" name="Rechteck 3"/>
          <p:cNvSpPr/>
          <p:nvPr/>
        </p:nvSpPr>
        <p:spPr>
          <a:xfrm>
            <a:off x="395536" y="1844824"/>
            <a:ext cx="2970685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fontAlgn="auto">
              <a:spcBef>
                <a:spcPct val="20000"/>
              </a:spcBef>
              <a:spcAft>
                <a:spcPts val="0"/>
              </a:spcAft>
            </a:pPr>
            <a:r>
              <a:rPr lang="de-DE" sz="1000" dirty="0">
                <a:solidFill>
                  <a:prstClr val="black"/>
                </a:solidFill>
                <a:latin typeface="Calibri"/>
                <a:cs typeface="+mn-cs"/>
              </a:rPr>
              <a:t>Male oder klebe ein Foto </a:t>
            </a:r>
            <a:r>
              <a:rPr lang="de-DE" sz="1000" dirty="0" smtClean="0">
                <a:solidFill>
                  <a:prstClr val="black"/>
                </a:solidFill>
                <a:latin typeface="Calibri"/>
                <a:cs typeface="+mn-cs"/>
              </a:rPr>
              <a:t>hier ein, wo du fröhlich bist:</a:t>
            </a:r>
            <a:endParaRPr lang="de-DE" sz="1000" dirty="0">
              <a:solidFill>
                <a:prstClr val="black"/>
              </a:solidFill>
              <a:latin typeface="Calibri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853335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1900064"/>
          </a:xfrm>
        </p:spPr>
        <p:txBody>
          <a:bodyPr>
            <a:normAutofit fontScale="90000"/>
          </a:bodyPr>
          <a:lstStyle/>
          <a:p>
            <a:pPr lvl="0">
              <a:spcBef>
                <a:spcPct val="20000"/>
              </a:spcBef>
            </a:pPr>
            <a:r>
              <a:rPr lang="de-DE" altLang="de-DE" dirty="0" smtClean="0">
                <a:solidFill>
                  <a:schemeClr val="bg2">
                    <a:lumMod val="50000"/>
                  </a:schemeClr>
                </a:solidFill>
              </a:rPr>
              <a:t>Wenn´s mir schlecht geht </a:t>
            </a:r>
            <a:r>
              <a:rPr lang="de-DE" altLang="de-DE" dirty="0">
                <a:solidFill>
                  <a:schemeClr val="bg2">
                    <a:lumMod val="50000"/>
                  </a:schemeClr>
                </a:solidFill>
              </a:rPr>
              <a:t>(</a:t>
            </a:r>
            <a:r>
              <a:rPr lang="de-DE" altLang="de-DE" dirty="0"/>
              <a:t>weinen</a:t>
            </a:r>
            <a:r>
              <a:rPr lang="de-DE" altLang="de-DE" dirty="0">
                <a:solidFill>
                  <a:schemeClr val="bg2">
                    <a:lumMod val="50000"/>
                  </a:schemeClr>
                </a:solidFill>
              </a:rPr>
              <a:t>)</a:t>
            </a:r>
            <a:r>
              <a:rPr lang="de-DE" altLang="de-DE" dirty="0"/>
              <a:t>, </a:t>
            </a:r>
            <a:r>
              <a:rPr lang="de-DE" sz="1000" dirty="0">
                <a:solidFill>
                  <a:prstClr val="black"/>
                </a:solidFill>
                <a:ea typeface="+mn-ea"/>
                <a:cs typeface="+mn-cs"/>
              </a:rPr>
              <a:t/>
            </a:r>
            <a:br>
              <a:rPr lang="de-DE" sz="1000" dirty="0">
                <a:solidFill>
                  <a:prstClr val="black"/>
                </a:solidFill>
                <a:ea typeface="+mn-ea"/>
                <a:cs typeface="+mn-cs"/>
              </a:rPr>
            </a:br>
            <a:r>
              <a:rPr lang="de-DE" altLang="de-DE" dirty="0" smtClean="0">
                <a:solidFill>
                  <a:schemeClr val="bg2">
                    <a:lumMod val="50000"/>
                  </a:schemeClr>
                </a:solidFill>
              </a:rPr>
              <a:t>bist Du </a:t>
            </a:r>
            <a:r>
              <a:rPr lang="de-DE" altLang="de-DE" dirty="0">
                <a:solidFill>
                  <a:schemeClr val="bg2">
                    <a:lumMod val="50000"/>
                  </a:schemeClr>
                </a:solidFill>
              </a:rPr>
              <a:t>(</a:t>
            </a:r>
            <a:r>
              <a:rPr lang="de-DE" altLang="de-DE" dirty="0"/>
              <a:t>Gott</a:t>
            </a:r>
            <a:r>
              <a:rPr lang="de-DE" altLang="de-DE" dirty="0">
                <a:solidFill>
                  <a:schemeClr val="bg2">
                    <a:lumMod val="50000"/>
                  </a:schemeClr>
                </a:solidFill>
              </a:rPr>
              <a:t>)</a:t>
            </a:r>
            <a:r>
              <a:rPr lang="de-DE" altLang="de-DE" dirty="0"/>
              <a:t> da</a:t>
            </a:r>
            <a:r>
              <a:rPr lang="de-DE" altLang="de-DE" dirty="0" smtClean="0"/>
              <a:t>.</a:t>
            </a:r>
            <a:br>
              <a:rPr lang="de-DE" altLang="de-DE" dirty="0" smtClean="0"/>
            </a:br>
            <a:endParaRPr lang="de-DE" dirty="0"/>
          </a:p>
        </p:txBody>
      </p:sp>
      <p:pic>
        <p:nvPicPr>
          <p:cNvPr id="6" name="Picture 6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168" y="2636912"/>
            <a:ext cx="1158340" cy="11522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945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2160" y="4038600"/>
            <a:ext cx="1219200" cy="1219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946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2320" y="2996952"/>
            <a:ext cx="1463675" cy="1841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Rechteck 7"/>
          <p:cNvSpPr/>
          <p:nvPr/>
        </p:nvSpPr>
        <p:spPr>
          <a:xfrm>
            <a:off x="5203007" y="6483570"/>
            <a:ext cx="3732112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spcBef>
                <a:spcPct val="20000"/>
              </a:spcBef>
              <a:buClr>
                <a:srgbClr val="FFCC00"/>
              </a:buClr>
              <a:buSzPct val="75000"/>
            </a:pPr>
            <a:r>
              <a:rPr kumimoji="0" lang="de-DE" sz="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Gebärdenbilder: Copyright Verlag Karin Kestner + www.gebaerdenlernen.de</a:t>
            </a:r>
            <a:endParaRPr kumimoji="0" lang="de-DE" sz="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4" name="Rechteck 3"/>
          <p:cNvSpPr/>
          <p:nvPr/>
        </p:nvSpPr>
        <p:spPr>
          <a:xfrm>
            <a:off x="1043608" y="1988840"/>
            <a:ext cx="3256020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fontAlgn="auto">
              <a:spcBef>
                <a:spcPct val="20000"/>
              </a:spcBef>
              <a:spcAft>
                <a:spcPts val="0"/>
              </a:spcAft>
            </a:pPr>
            <a:r>
              <a:rPr lang="de-DE" sz="1000" dirty="0">
                <a:solidFill>
                  <a:prstClr val="black"/>
                </a:solidFill>
                <a:latin typeface="Calibri"/>
                <a:cs typeface="+mn-cs"/>
              </a:rPr>
              <a:t>Male oder klebe ein </a:t>
            </a:r>
            <a:r>
              <a:rPr lang="de-DE" sz="1000" dirty="0" smtClean="0">
                <a:solidFill>
                  <a:prstClr val="black"/>
                </a:solidFill>
                <a:latin typeface="Calibri"/>
                <a:cs typeface="+mn-cs"/>
              </a:rPr>
              <a:t>Foto, wo du traurig schaust, </a:t>
            </a:r>
            <a:r>
              <a:rPr lang="de-DE" sz="1000" dirty="0">
                <a:solidFill>
                  <a:prstClr val="black"/>
                </a:solidFill>
                <a:latin typeface="Calibri"/>
                <a:cs typeface="+mn-cs"/>
              </a:rPr>
              <a:t>hier ein:</a:t>
            </a:r>
          </a:p>
        </p:txBody>
      </p:sp>
    </p:spTree>
    <p:extLst>
      <p:ext uri="{BB962C8B-B14F-4D97-AF65-F5344CB8AC3E}">
        <p14:creationId xmlns:p14="http://schemas.microsoft.com/office/powerpoint/2010/main" val="18950805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52679"/>
            <a:ext cx="4035902" cy="3029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chteck 4"/>
          <p:cNvSpPr/>
          <p:nvPr/>
        </p:nvSpPr>
        <p:spPr>
          <a:xfrm>
            <a:off x="5436096" y="2204864"/>
            <a:ext cx="3240360" cy="38318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AD2E27"/>
              </a:buClr>
              <a:buFont typeface="Wingdings 2" pitchFamily="18" charset="2"/>
              <a:buNone/>
              <a:defRPr/>
            </a:pPr>
            <a:r>
              <a:rPr lang="de-DE" dirty="0">
                <a:solidFill>
                  <a:prstClr val="black"/>
                </a:solidFill>
              </a:rPr>
              <a:t>Du bist oben im </a:t>
            </a:r>
            <a:r>
              <a:rPr lang="de-DE" b="1" dirty="0" smtClean="0">
                <a:solidFill>
                  <a:prstClr val="black"/>
                </a:solidFill>
              </a:rPr>
              <a:t>Himme</a:t>
            </a:r>
            <a:r>
              <a:rPr lang="de-DE" dirty="0" smtClean="0">
                <a:solidFill>
                  <a:prstClr val="black"/>
                </a:solidFill>
              </a:rPr>
              <a:t>l,</a:t>
            </a:r>
          </a:p>
          <a:p>
            <a:pPr indent="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AD2E27"/>
              </a:buClr>
              <a:buFont typeface="Wingdings 2" pitchFamily="18" charset="2"/>
              <a:buNone/>
              <a:defRPr/>
            </a:pPr>
            <a:endParaRPr lang="de-DE" dirty="0">
              <a:solidFill>
                <a:prstClr val="black"/>
              </a:solidFill>
            </a:endParaRPr>
          </a:p>
          <a:p>
            <a:pPr indent="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AD2E27"/>
              </a:buClr>
              <a:buFont typeface="Wingdings 2" pitchFamily="18" charset="2"/>
              <a:buNone/>
              <a:defRPr/>
            </a:pPr>
            <a:r>
              <a:rPr lang="de-DE" dirty="0" smtClean="0">
                <a:solidFill>
                  <a:prstClr val="black"/>
                </a:solidFill>
              </a:rPr>
              <a:t> </a:t>
            </a:r>
          </a:p>
          <a:p>
            <a:pPr indent="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AD2E27"/>
              </a:buClr>
              <a:buFont typeface="Wingdings 2" pitchFamily="18" charset="2"/>
              <a:buNone/>
              <a:defRPr/>
            </a:pPr>
            <a:r>
              <a:rPr lang="de-DE" dirty="0" smtClean="0">
                <a:solidFill>
                  <a:prstClr val="black"/>
                </a:solidFill>
              </a:rPr>
              <a:t>bist </a:t>
            </a:r>
            <a:r>
              <a:rPr lang="de-DE" dirty="0">
                <a:solidFill>
                  <a:prstClr val="black"/>
                </a:solidFill>
              </a:rPr>
              <a:t>unten auf der </a:t>
            </a:r>
            <a:r>
              <a:rPr lang="de-DE" b="1" dirty="0">
                <a:solidFill>
                  <a:prstClr val="black"/>
                </a:solidFill>
              </a:rPr>
              <a:t>Erde</a:t>
            </a:r>
            <a:r>
              <a:rPr lang="de-DE" dirty="0">
                <a:solidFill>
                  <a:prstClr val="black"/>
                </a:solidFill>
              </a:rPr>
              <a:t>. </a:t>
            </a:r>
            <a:endParaRPr lang="de-DE" dirty="0" smtClean="0">
              <a:solidFill>
                <a:prstClr val="black"/>
              </a:solidFill>
            </a:endParaRPr>
          </a:p>
          <a:p>
            <a:pPr indent="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AD2E27"/>
              </a:buClr>
              <a:buFont typeface="Wingdings 2" pitchFamily="18" charset="2"/>
              <a:buNone/>
              <a:defRPr/>
            </a:pPr>
            <a:endParaRPr lang="de-DE" dirty="0">
              <a:solidFill>
                <a:prstClr val="black"/>
              </a:solidFill>
            </a:endParaRPr>
          </a:p>
          <a:p>
            <a:pPr indent="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AD2E27"/>
              </a:buClr>
              <a:buFont typeface="Wingdings 2" pitchFamily="18" charset="2"/>
              <a:buNone/>
              <a:defRPr/>
            </a:pPr>
            <a:r>
              <a:rPr lang="de-DE" dirty="0">
                <a:solidFill>
                  <a:prstClr val="black"/>
                </a:solidFill>
              </a:rPr>
              <a:t>Wohin ich mich </a:t>
            </a:r>
            <a:r>
              <a:rPr lang="de-DE" b="1" dirty="0">
                <a:solidFill>
                  <a:prstClr val="black"/>
                </a:solidFill>
              </a:rPr>
              <a:t>wende</a:t>
            </a:r>
            <a:r>
              <a:rPr lang="de-DE" dirty="0">
                <a:solidFill>
                  <a:prstClr val="black"/>
                </a:solidFill>
              </a:rPr>
              <a:t>, </a:t>
            </a:r>
            <a:endParaRPr lang="de-DE" dirty="0" smtClean="0">
              <a:solidFill>
                <a:prstClr val="black"/>
              </a:solidFill>
            </a:endParaRPr>
          </a:p>
          <a:p>
            <a:pPr indent="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AD2E27"/>
              </a:buClr>
              <a:buFont typeface="Wingdings 2" pitchFamily="18" charset="2"/>
              <a:buNone/>
              <a:defRPr/>
            </a:pPr>
            <a:r>
              <a:rPr lang="de-DE" dirty="0" smtClean="0">
                <a:solidFill>
                  <a:prstClr val="black"/>
                </a:solidFill>
              </a:rPr>
              <a:t>Du </a:t>
            </a:r>
            <a:r>
              <a:rPr lang="de-DE" dirty="0">
                <a:solidFill>
                  <a:prstClr val="black"/>
                </a:solidFill>
              </a:rPr>
              <a:t>bist </a:t>
            </a:r>
            <a:r>
              <a:rPr lang="de-DE" b="1" dirty="0">
                <a:solidFill>
                  <a:prstClr val="black"/>
                </a:solidFill>
              </a:rPr>
              <a:t>an jedem </a:t>
            </a:r>
            <a:r>
              <a:rPr lang="de-DE" b="1" dirty="0" smtClean="0">
                <a:solidFill>
                  <a:prstClr val="black"/>
                </a:solidFill>
              </a:rPr>
              <a:t>Ende</a:t>
            </a:r>
          </a:p>
          <a:p>
            <a:pPr indent="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AD2E27"/>
              </a:buClr>
              <a:buFont typeface="Wingdings 2" pitchFamily="18" charset="2"/>
              <a:buNone/>
              <a:defRPr/>
            </a:pPr>
            <a:endParaRPr lang="de-DE" b="1" dirty="0">
              <a:solidFill>
                <a:prstClr val="black"/>
              </a:solidFill>
            </a:endParaRPr>
          </a:p>
          <a:p>
            <a:pPr indent="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AD2E27"/>
              </a:buClr>
              <a:buFont typeface="Wingdings 2" pitchFamily="18" charset="2"/>
              <a:buNone/>
              <a:defRPr/>
            </a:pPr>
            <a:r>
              <a:rPr lang="de-DE" dirty="0">
                <a:solidFill>
                  <a:prstClr val="black"/>
                </a:solidFill>
              </a:rPr>
              <a:t>Du </a:t>
            </a:r>
            <a:r>
              <a:rPr lang="de-DE" b="1" dirty="0">
                <a:solidFill>
                  <a:prstClr val="black"/>
                </a:solidFill>
              </a:rPr>
              <a:t>(Gott</a:t>
            </a:r>
            <a:r>
              <a:rPr lang="de-DE" dirty="0">
                <a:solidFill>
                  <a:prstClr val="black"/>
                </a:solidFill>
              </a:rPr>
              <a:t>) bist </a:t>
            </a:r>
            <a:r>
              <a:rPr lang="de-DE" b="1" dirty="0">
                <a:solidFill>
                  <a:prstClr val="black"/>
                </a:solidFill>
              </a:rPr>
              <a:t>immer da</a:t>
            </a:r>
            <a:r>
              <a:rPr lang="de-DE" dirty="0">
                <a:solidFill>
                  <a:prstClr val="black"/>
                </a:solidFill>
              </a:rPr>
              <a:t>.</a:t>
            </a:r>
          </a:p>
        </p:txBody>
      </p:sp>
      <p:pic>
        <p:nvPicPr>
          <p:cNvPr id="1843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59994" y="188640"/>
            <a:ext cx="3992563" cy="1219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8437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668" y="3158540"/>
            <a:ext cx="3346192" cy="335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feld 6"/>
          <p:cNvSpPr txBox="1"/>
          <p:nvPr/>
        </p:nvSpPr>
        <p:spPr>
          <a:xfrm>
            <a:off x="0" y="6508915"/>
            <a:ext cx="514806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000" dirty="0" smtClean="0"/>
              <a:t>Fotos: A. Zimmermann + Wikipedia, Nasa, gemeinfrei, aufgenommen von Apollo 17</a:t>
            </a:r>
            <a:endParaRPr lang="de-DE" sz="1000" dirty="0"/>
          </a:p>
        </p:txBody>
      </p:sp>
    </p:spTree>
    <p:extLst>
      <p:ext uri="{BB962C8B-B14F-4D97-AF65-F5344CB8AC3E}">
        <p14:creationId xmlns:p14="http://schemas.microsoft.com/office/powerpoint/2010/main" val="15126072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2260104"/>
          </a:xfrm>
        </p:spPr>
        <p:txBody>
          <a:bodyPr>
            <a:normAutofit/>
          </a:bodyPr>
          <a:lstStyle/>
          <a:p>
            <a:pPr>
              <a:lnSpc>
                <a:spcPct val="80000"/>
              </a:lnSpc>
            </a:pPr>
            <a:r>
              <a:rPr lang="de-DE" altLang="de-DE" dirty="0" smtClean="0">
                <a:solidFill>
                  <a:schemeClr val="bg2">
                    <a:lumMod val="50000"/>
                  </a:schemeClr>
                </a:solidFill>
              </a:rPr>
              <a:t>In der </a:t>
            </a:r>
            <a:r>
              <a:rPr lang="de-DE" altLang="de-DE" dirty="0"/>
              <a:t>Schule</a:t>
            </a:r>
            <a:r>
              <a:rPr lang="de-DE" altLang="de-DE" dirty="0" smtClean="0"/>
              <a:t> </a:t>
            </a:r>
            <a:r>
              <a:rPr lang="de-DE" altLang="de-DE" dirty="0" smtClean="0">
                <a:solidFill>
                  <a:schemeClr val="bg2">
                    <a:lumMod val="50000"/>
                  </a:schemeClr>
                </a:solidFill>
              </a:rPr>
              <a:t>bist Du </a:t>
            </a:r>
            <a:r>
              <a:rPr lang="de-DE" altLang="de-DE" dirty="0">
                <a:solidFill>
                  <a:schemeClr val="bg2">
                    <a:lumMod val="50000"/>
                  </a:schemeClr>
                </a:solidFill>
              </a:rPr>
              <a:t>(</a:t>
            </a:r>
            <a:r>
              <a:rPr lang="de-DE" altLang="de-DE" dirty="0"/>
              <a:t>Gott</a:t>
            </a:r>
            <a:r>
              <a:rPr lang="de-DE" altLang="de-DE" dirty="0">
                <a:solidFill>
                  <a:schemeClr val="bg2">
                    <a:lumMod val="50000"/>
                  </a:schemeClr>
                </a:solidFill>
              </a:rPr>
              <a:t>)</a:t>
            </a:r>
            <a:r>
              <a:rPr lang="de-DE" altLang="de-DE" dirty="0"/>
              <a:t> </a:t>
            </a:r>
            <a:r>
              <a:rPr lang="de-DE" altLang="de-DE" dirty="0" smtClean="0"/>
              <a:t>da.</a:t>
            </a:r>
            <a:r>
              <a:rPr lang="de-DE" altLang="de-DE" dirty="0"/>
              <a:t/>
            </a:r>
            <a:br>
              <a:rPr lang="de-DE" altLang="de-DE" dirty="0"/>
            </a:br>
            <a:endParaRPr lang="de-DE" dirty="0"/>
          </a:p>
        </p:txBody>
      </p:sp>
      <p:pic>
        <p:nvPicPr>
          <p:cNvPr id="11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664" y="2636912"/>
            <a:ext cx="1158875" cy="1152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484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26501" y="3927772"/>
            <a:ext cx="1219200" cy="1219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485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2320" y="2868687"/>
            <a:ext cx="1463675" cy="1841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Rechteck 8"/>
          <p:cNvSpPr/>
          <p:nvPr/>
        </p:nvSpPr>
        <p:spPr>
          <a:xfrm>
            <a:off x="5292080" y="6483570"/>
            <a:ext cx="3732112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spcBef>
                <a:spcPct val="20000"/>
              </a:spcBef>
              <a:buClr>
                <a:srgbClr val="FFCC00"/>
              </a:buClr>
              <a:buSzPct val="75000"/>
            </a:pPr>
            <a:r>
              <a:rPr kumimoji="0" lang="de-DE" sz="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Gebärdenbilder: Copyright Verlag Karin Kestner + www.gebaerdenlernen.de</a:t>
            </a:r>
            <a:endParaRPr kumimoji="0" lang="de-DE" sz="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3" name="Rechteck 2"/>
          <p:cNvSpPr/>
          <p:nvPr/>
        </p:nvSpPr>
        <p:spPr>
          <a:xfrm>
            <a:off x="855424" y="1628800"/>
            <a:ext cx="2965877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fontAlgn="auto">
              <a:spcBef>
                <a:spcPct val="20000"/>
              </a:spcBef>
              <a:spcAft>
                <a:spcPts val="0"/>
              </a:spcAft>
            </a:pPr>
            <a:r>
              <a:rPr lang="de-DE" sz="1000" dirty="0">
                <a:solidFill>
                  <a:prstClr val="black"/>
                </a:solidFill>
                <a:latin typeface="Calibri"/>
                <a:cs typeface="+mn-cs"/>
              </a:rPr>
              <a:t>Male oder klebe ein Foto von </a:t>
            </a:r>
            <a:r>
              <a:rPr lang="de-DE" sz="1000" dirty="0" smtClean="0">
                <a:solidFill>
                  <a:prstClr val="black"/>
                </a:solidFill>
                <a:latin typeface="Calibri"/>
                <a:cs typeface="+mn-cs"/>
              </a:rPr>
              <a:t>unserer Schule </a:t>
            </a:r>
            <a:r>
              <a:rPr lang="de-DE" sz="1000" dirty="0">
                <a:solidFill>
                  <a:prstClr val="black"/>
                </a:solidFill>
                <a:latin typeface="Calibri"/>
                <a:cs typeface="+mn-cs"/>
              </a:rPr>
              <a:t>hier ein:</a:t>
            </a:r>
          </a:p>
        </p:txBody>
      </p:sp>
    </p:spTree>
    <p:extLst>
      <p:ext uri="{BB962C8B-B14F-4D97-AF65-F5344CB8AC3E}">
        <p14:creationId xmlns:p14="http://schemas.microsoft.com/office/powerpoint/2010/main" val="41002531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dirty="0" smtClean="0">
                <a:solidFill>
                  <a:schemeClr val="bg2">
                    <a:lumMod val="50000"/>
                  </a:schemeClr>
                </a:solidFill>
              </a:rPr>
              <a:t>Auch </a:t>
            </a:r>
            <a:r>
              <a:rPr lang="de-DE" dirty="0" smtClean="0"/>
              <a:t>zu Hause </a:t>
            </a:r>
            <a:r>
              <a:rPr lang="de-DE" dirty="0" smtClean="0">
                <a:solidFill>
                  <a:schemeClr val="bg2">
                    <a:lumMod val="50000"/>
                  </a:schemeClr>
                </a:solidFill>
              </a:rPr>
              <a:t>bist Du (</a:t>
            </a:r>
            <a:r>
              <a:rPr lang="de-DE" dirty="0" smtClean="0"/>
              <a:t>Gott</a:t>
            </a:r>
            <a:r>
              <a:rPr lang="de-DE" dirty="0" smtClean="0">
                <a:solidFill>
                  <a:schemeClr val="bg2">
                    <a:lumMod val="50000"/>
                  </a:schemeClr>
                </a:solidFill>
              </a:rPr>
              <a:t>) </a:t>
            </a:r>
            <a:r>
              <a:rPr lang="de-DE" dirty="0" smtClean="0"/>
              <a:t>da.</a:t>
            </a:r>
            <a:endParaRPr lang="de-DE" dirty="0"/>
          </a:p>
        </p:txBody>
      </p:sp>
      <p:pic>
        <p:nvPicPr>
          <p:cNvPr id="11" name="Picture 6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104" y="2564904"/>
            <a:ext cx="1158340" cy="11522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104" y="3822370"/>
            <a:ext cx="1219200" cy="1219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355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0272" y="2852936"/>
            <a:ext cx="1463675" cy="1841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Rechteck 7"/>
          <p:cNvSpPr/>
          <p:nvPr/>
        </p:nvSpPr>
        <p:spPr>
          <a:xfrm>
            <a:off x="5276453" y="6481704"/>
            <a:ext cx="3732112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spcBef>
                <a:spcPct val="20000"/>
              </a:spcBef>
              <a:buClr>
                <a:srgbClr val="FFCC00"/>
              </a:buClr>
              <a:buSzPct val="75000"/>
            </a:pPr>
            <a:r>
              <a:rPr kumimoji="0" lang="de-DE" sz="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Gebärdenbilder: Copyright Verlag Karin Kestner + www.gebaerdenlernen.de</a:t>
            </a:r>
            <a:endParaRPr kumimoji="0" lang="de-DE" sz="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268760"/>
            <a:ext cx="4038600" cy="485740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de-DE" sz="1000" dirty="0" smtClean="0"/>
              <a:t>Male oder klebe ein Foto von deinem Zuhause hier ein:</a:t>
            </a:r>
            <a:endParaRPr lang="de-DE" sz="1000" dirty="0"/>
          </a:p>
        </p:txBody>
      </p:sp>
    </p:spTree>
    <p:extLst>
      <p:ext uri="{BB962C8B-B14F-4D97-AF65-F5344CB8AC3E}">
        <p14:creationId xmlns:p14="http://schemas.microsoft.com/office/powerpoint/2010/main" val="31450880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52679"/>
            <a:ext cx="4035902" cy="3029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chteck 4"/>
          <p:cNvSpPr/>
          <p:nvPr/>
        </p:nvSpPr>
        <p:spPr>
          <a:xfrm>
            <a:off x="5436096" y="2204864"/>
            <a:ext cx="3240360" cy="38318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AD2E27"/>
              </a:buClr>
              <a:buFont typeface="Wingdings 2" pitchFamily="18" charset="2"/>
              <a:buNone/>
              <a:defRPr/>
            </a:pPr>
            <a:r>
              <a:rPr lang="de-DE" dirty="0">
                <a:solidFill>
                  <a:prstClr val="black"/>
                </a:solidFill>
              </a:rPr>
              <a:t>Du bist oben im </a:t>
            </a:r>
            <a:r>
              <a:rPr lang="de-DE" b="1" dirty="0" smtClean="0">
                <a:solidFill>
                  <a:prstClr val="black"/>
                </a:solidFill>
              </a:rPr>
              <a:t>Himme</a:t>
            </a:r>
            <a:r>
              <a:rPr lang="de-DE" dirty="0" smtClean="0">
                <a:solidFill>
                  <a:prstClr val="black"/>
                </a:solidFill>
              </a:rPr>
              <a:t>l,</a:t>
            </a:r>
          </a:p>
          <a:p>
            <a:pPr indent="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AD2E27"/>
              </a:buClr>
              <a:buFont typeface="Wingdings 2" pitchFamily="18" charset="2"/>
              <a:buNone/>
              <a:defRPr/>
            </a:pPr>
            <a:endParaRPr lang="de-DE" dirty="0">
              <a:solidFill>
                <a:prstClr val="black"/>
              </a:solidFill>
            </a:endParaRPr>
          </a:p>
          <a:p>
            <a:pPr indent="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AD2E27"/>
              </a:buClr>
              <a:buFont typeface="Wingdings 2" pitchFamily="18" charset="2"/>
              <a:buNone/>
              <a:defRPr/>
            </a:pPr>
            <a:r>
              <a:rPr lang="de-DE" dirty="0" smtClean="0">
                <a:solidFill>
                  <a:prstClr val="black"/>
                </a:solidFill>
              </a:rPr>
              <a:t> </a:t>
            </a:r>
          </a:p>
          <a:p>
            <a:pPr indent="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AD2E27"/>
              </a:buClr>
              <a:buFont typeface="Wingdings 2" pitchFamily="18" charset="2"/>
              <a:buNone/>
              <a:defRPr/>
            </a:pPr>
            <a:r>
              <a:rPr lang="de-DE" dirty="0" smtClean="0">
                <a:solidFill>
                  <a:prstClr val="black"/>
                </a:solidFill>
              </a:rPr>
              <a:t>bist </a:t>
            </a:r>
            <a:r>
              <a:rPr lang="de-DE" dirty="0">
                <a:solidFill>
                  <a:prstClr val="black"/>
                </a:solidFill>
              </a:rPr>
              <a:t>unten auf der </a:t>
            </a:r>
            <a:r>
              <a:rPr lang="de-DE" b="1" dirty="0">
                <a:solidFill>
                  <a:prstClr val="black"/>
                </a:solidFill>
              </a:rPr>
              <a:t>Erde</a:t>
            </a:r>
            <a:r>
              <a:rPr lang="de-DE" dirty="0">
                <a:solidFill>
                  <a:prstClr val="black"/>
                </a:solidFill>
              </a:rPr>
              <a:t>. </a:t>
            </a:r>
            <a:endParaRPr lang="de-DE" dirty="0" smtClean="0">
              <a:solidFill>
                <a:prstClr val="black"/>
              </a:solidFill>
            </a:endParaRPr>
          </a:p>
          <a:p>
            <a:pPr indent="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AD2E27"/>
              </a:buClr>
              <a:buFont typeface="Wingdings 2" pitchFamily="18" charset="2"/>
              <a:buNone/>
              <a:defRPr/>
            </a:pPr>
            <a:endParaRPr lang="de-DE" dirty="0">
              <a:solidFill>
                <a:prstClr val="black"/>
              </a:solidFill>
            </a:endParaRPr>
          </a:p>
          <a:p>
            <a:pPr indent="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AD2E27"/>
              </a:buClr>
              <a:buFont typeface="Wingdings 2" pitchFamily="18" charset="2"/>
              <a:buNone/>
              <a:defRPr/>
            </a:pPr>
            <a:r>
              <a:rPr lang="de-DE" dirty="0">
                <a:solidFill>
                  <a:prstClr val="black"/>
                </a:solidFill>
              </a:rPr>
              <a:t>Wohin ich mich </a:t>
            </a:r>
            <a:r>
              <a:rPr lang="de-DE" b="1" dirty="0">
                <a:solidFill>
                  <a:prstClr val="black"/>
                </a:solidFill>
              </a:rPr>
              <a:t>wende</a:t>
            </a:r>
            <a:r>
              <a:rPr lang="de-DE" dirty="0">
                <a:solidFill>
                  <a:prstClr val="black"/>
                </a:solidFill>
              </a:rPr>
              <a:t>, </a:t>
            </a:r>
            <a:endParaRPr lang="de-DE" dirty="0" smtClean="0">
              <a:solidFill>
                <a:prstClr val="black"/>
              </a:solidFill>
            </a:endParaRPr>
          </a:p>
          <a:p>
            <a:pPr indent="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AD2E27"/>
              </a:buClr>
              <a:buFont typeface="Wingdings 2" pitchFamily="18" charset="2"/>
              <a:buNone/>
              <a:defRPr/>
            </a:pPr>
            <a:r>
              <a:rPr lang="de-DE" dirty="0" smtClean="0">
                <a:solidFill>
                  <a:prstClr val="black"/>
                </a:solidFill>
              </a:rPr>
              <a:t>Du </a:t>
            </a:r>
            <a:r>
              <a:rPr lang="de-DE" dirty="0">
                <a:solidFill>
                  <a:prstClr val="black"/>
                </a:solidFill>
              </a:rPr>
              <a:t>bist </a:t>
            </a:r>
            <a:r>
              <a:rPr lang="de-DE" b="1" dirty="0">
                <a:solidFill>
                  <a:prstClr val="black"/>
                </a:solidFill>
              </a:rPr>
              <a:t>an jedem </a:t>
            </a:r>
            <a:r>
              <a:rPr lang="de-DE" b="1" dirty="0" smtClean="0">
                <a:solidFill>
                  <a:prstClr val="black"/>
                </a:solidFill>
              </a:rPr>
              <a:t>Ende</a:t>
            </a:r>
          </a:p>
          <a:p>
            <a:pPr indent="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AD2E27"/>
              </a:buClr>
              <a:buFont typeface="Wingdings 2" pitchFamily="18" charset="2"/>
              <a:buNone/>
              <a:defRPr/>
            </a:pPr>
            <a:endParaRPr lang="de-DE" b="1" dirty="0">
              <a:solidFill>
                <a:prstClr val="black"/>
              </a:solidFill>
            </a:endParaRPr>
          </a:p>
          <a:p>
            <a:pPr indent="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AD2E27"/>
              </a:buClr>
              <a:buFont typeface="Wingdings 2" pitchFamily="18" charset="2"/>
              <a:buNone/>
              <a:defRPr/>
            </a:pPr>
            <a:r>
              <a:rPr lang="de-DE" dirty="0">
                <a:solidFill>
                  <a:prstClr val="black"/>
                </a:solidFill>
              </a:rPr>
              <a:t>Du </a:t>
            </a:r>
            <a:r>
              <a:rPr lang="de-DE" b="1" dirty="0">
                <a:solidFill>
                  <a:prstClr val="black"/>
                </a:solidFill>
              </a:rPr>
              <a:t>(Gott</a:t>
            </a:r>
            <a:r>
              <a:rPr lang="de-DE" dirty="0">
                <a:solidFill>
                  <a:prstClr val="black"/>
                </a:solidFill>
              </a:rPr>
              <a:t>) bist </a:t>
            </a:r>
            <a:r>
              <a:rPr lang="de-DE" b="1" dirty="0">
                <a:solidFill>
                  <a:prstClr val="black"/>
                </a:solidFill>
              </a:rPr>
              <a:t>immer da</a:t>
            </a:r>
            <a:r>
              <a:rPr lang="de-DE" dirty="0">
                <a:solidFill>
                  <a:prstClr val="black"/>
                </a:solidFill>
              </a:rPr>
              <a:t>.</a:t>
            </a:r>
          </a:p>
        </p:txBody>
      </p:sp>
      <p:pic>
        <p:nvPicPr>
          <p:cNvPr id="1843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59994" y="188640"/>
            <a:ext cx="3992563" cy="1219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8437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668" y="3158540"/>
            <a:ext cx="3346192" cy="335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feld 6"/>
          <p:cNvSpPr txBox="1"/>
          <p:nvPr/>
        </p:nvSpPr>
        <p:spPr>
          <a:xfrm>
            <a:off x="0" y="6508915"/>
            <a:ext cx="514806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000" dirty="0" smtClean="0"/>
              <a:t>Fotos: A. Zimmermann + Wikipedia, Nasa, gemeinfrei, aufgenommen von Apollo 17</a:t>
            </a:r>
            <a:endParaRPr lang="de-DE" sz="1000" dirty="0"/>
          </a:p>
        </p:txBody>
      </p:sp>
    </p:spTree>
    <p:extLst>
      <p:ext uri="{BB962C8B-B14F-4D97-AF65-F5344CB8AC3E}">
        <p14:creationId xmlns:p14="http://schemas.microsoft.com/office/powerpoint/2010/main" val="15126072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1684040"/>
          </a:xfrm>
        </p:spPr>
        <p:txBody>
          <a:bodyPr>
            <a:norm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de-DE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Wenn </a:t>
            </a:r>
            <a:r>
              <a:rPr lang="de-DE" dirty="0">
                <a:solidFill>
                  <a:schemeClr val="tx2">
                    <a:shade val="85000"/>
                    <a:satMod val="150000"/>
                  </a:schemeClr>
                </a:solidFill>
              </a:rPr>
              <a:t>ich </a:t>
            </a:r>
            <a:r>
              <a:rPr lang="de-DE" dirty="0" smtClean="0">
                <a:solidFill>
                  <a:schemeClr val="tx2">
                    <a:shade val="85000"/>
                    <a:satMod val="150000"/>
                  </a:schemeClr>
                </a:solidFill>
              </a:rPr>
              <a:t>spiele</a:t>
            </a:r>
            <a:r>
              <a:rPr lang="de-DE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, bist </a:t>
            </a:r>
            <a:r>
              <a:rPr lang="de-DE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Du (</a:t>
            </a:r>
            <a:r>
              <a:rPr lang="de-DE" dirty="0">
                <a:solidFill>
                  <a:schemeClr val="tx2">
                    <a:shade val="85000"/>
                    <a:satMod val="150000"/>
                  </a:schemeClr>
                </a:solidFill>
              </a:rPr>
              <a:t>Gott</a:t>
            </a:r>
            <a:r>
              <a:rPr lang="de-DE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)</a:t>
            </a:r>
            <a:r>
              <a:rPr lang="de-DE" dirty="0">
                <a:solidFill>
                  <a:schemeClr val="tx2">
                    <a:shade val="85000"/>
                    <a:satMod val="150000"/>
                  </a:schemeClr>
                </a:solidFill>
              </a:rPr>
              <a:t> da.</a:t>
            </a:r>
            <a:br>
              <a:rPr lang="de-DE" dirty="0">
                <a:solidFill>
                  <a:schemeClr val="tx2">
                    <a:shade val="85000"/>
                    <a:satMod val="150000"/>
                  </a:schemeClr>
                </a:solidFill>
              </a:rPr>
            </a:br>
            <a:endParaRPr lang="de-DE" dirty="0">
              <a:solidFill>
                <a:schemeClr val="tx2">
                  <a:shade val="85000"/>
                  <a:satMod val="150000"/>
                </a:schemeClr>
              </a:solidFill>
            </a:endParaRPr>
          </a:p>
        </p:txBody>
      </p:sp>
      <p:pic>
        <p:nvPicPr>
          <p:cNvPr id="11269" name="Picture 5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4208" y="2288382"/>
            <a:ext cx="1158340" cy="11522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70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17560" y="3632201"/>
            <a:ext cx="1219200" cy="1219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71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89719" y="2747610"/>
            <a:ext cx="1187624" cy="14941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Rechteck 8"/>
          <p:cNvSpPr/>
          <p:nvPr/>
        </p:nvSpPr>
        <p:spPr>
          <a:xfrm>
            <a:off x="5355066" y="6483570"/>
            <a:ext cx="3732112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spcBef>
                <a:spcPct val="20000"/>
              </a:spcBef>
              <a:buClr>
                <a:srgbClr val="FFCC00"/>
              </a:buClr>
              <a:buSzPct val="75000"/>
            </a:pPr>
            <a:r>
              <a:rPr kumimoji="0" lang="de-DE" sz="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Gebärdenbilder: Copyright Verlag Karin Kestner + www.gebaerdenlernen.de</a:t>
            </a:r>
            <a:endParaRPr kumimoji="0" lang="de-DE" sz="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lvl="0" indent="0">
              <a:buNone/>
            </a:pPr>
            <a:r>
              <a:rPr lang="de-DE" sz="1000" dirty="0">
                <a:solidFill>
                  <a:prstClr val="black"/>
                </a:solidFill>
              </a:rPr>
              <a:t>Male oder klebe ein Foto </a:t>
            </a:r>
            <a:r>
              <a:rPr lang="de-DE" sz="1000" dirty="0" smtClean="0">
                <a:solidFill>
                  <a:prstClr val="black"/>
                </a:solidFill>
              </a:rPr>
              <a:t>vom Spielen </a:t>
            </a:r>
            <a:r>
              <a:rPr lang="de-DE" sz="1000" dirty="0">
                <a:solidFill>
                  <a:prstClr val="black"/>
                </a:solidFill>
              </a:rPr>
              <a:t>hier ein:</a:t>
            </a:r>
          </a:p>
          <a:p>
            <a:pPr marL="0" indent="0">
              <a:buNone/>
            </a:pPr>
            <a:endParaRPr lang="de-DE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512" y="304800"/>
            <a:ext cx="8856984" cy="1396008"/>
          </a:xfrm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de-DE" sz="2800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Bei </a:t>
            </a:r>
            <a:r>
              <a:rPr lang="de-DE" sz="2800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der </a:t>
            </a:r>
            <a:r>
              <a:rPr lang="de-DE" sz="2800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Arbeit </a:t>
            </a:r>
            <a:r>
              <a:rPr lang="de-DE" sz="2800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(Gebärde: </a:t>
            </a:r>
            <a:r>
              <a:rPr lang="de-DE" sz="2800" dirty="0" smtClean="0">
                <a:solidFill>
                  <a:schemeClr val="tx2">
                    <a:shade val="85000"/>
                    <a:satMod val="150000"/>
                  </a:schemeClr>
                </a:solidFill>
              </a:rPr>
              <a:t>ich lerne</a:t>
            </a:r>
            <a:r>
              <a:rPr lang="de-DE" sz="2800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n) bist </a:t>
            </a:r>
            <a:r>
              <a:rPr lang="de-DE" sz="2800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Du (</a:t>
            </a:r>
            <a:r>
              <a:rPr lang="de-DE" sz="2800" dirty="0">
                <a:solidFill>
                  <a:schemeClr val="tx2">
                    <a:shade val="85000"/>
                    <a:satMod val="150000"/>
                  </a:schemeClr>
                </a:solidFill>
              </a:rPr>
              <a:t>Gott</a:t>
            </a:r>
            <a:r>
              <a:rPr lang="de-DE" sz="2800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)</a:t>
            </a:r>
            <a:r>
              <a:rPr lang="de-DE" sz="2800" dirty="0">
                <a:solidFill>
                  <a:schemeClr val="tx2">
                    <a:shade val="85000"/>
                    <a:satMod val="150000"/>
                  </a:schemeClr>
                </a:solidFill>
              </a:rPr>
              <a:t> da.</a:t>
            </a:r>
            <a:br>
              <a:rPr lang="de-DE" sz="2800" dirty="0">
                <a:solidFill>
                  <a:schemeClr val="tx2">
                    <a:shade val="85000"/>
                    <a:satMod val="150000"/>
                  </a:schemeClr>
                </a:solidFill>
              </a:rPr>
            </a:br>
            <a:endParaRPr lang="de-DE" sz="2800" dirty="0">
              <a:solidFill>
                <a:schemeClr val="tx2">
                  <a:shade val="85000"/>
                  <a:satMod val="150000"/>
                </a:schemeClr>
              </a:solidFill>
            </a:endParaRPr>
          </a:p>
        </p:txBody>
      </p:sp>
      <p:pic>
        <p:nvPicPr>
          <p:cNvPr id="12293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2320" y="1844624"/>
            <a:ext cx="1158875" cy="1152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294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2320" y="3130550"/>
            <a:ext cx="1219200" cy="1219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295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30082" y="4509120"/>
            <a:ext cx="1463675" cy="1841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Rechteck 8"/>
          <p:cNvSpPr/>
          <p:nvPr/>
        </p:nvSpPr>
        <p:spPr>
          <a:xfrm>
            <a:off x="5292080" y="6483570"/>
            <a:ext cx="3732112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spcBef>
                <a:spcPct val="20000"/>
              </a:spcBef>
              <a:buClr>
                <a:srgbClr val="FFCC00"/>
              </a:buClr>
              <a:buSzPct val="75000"/>
            </a:pPr>
            <a:r>
              <a:rPr kumimoji="0" lang="de-DE" sz="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Gebärdenbilder: Copyright Verlag Karin Kestner + www.gebaerdenlernen.de</a:t>
            </a:r>
            <a:endParaRPr kumimoji="0" lang="de-DE" sz="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" name="Rechteck 4"/>
          <p:cNvSpPr/>
          <p:nvPr/>
        </p:nvSpPr>
        <p:spPr>
          <a:xfrm>
            <a:off x="844273" y="1196752"/>
            <a:ext cx="2590774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fontAlgn="auto">
              <a:spcBef>
                <a:spcPct val="20000"/>
              </a:spcBef>
              <a:spcAft>
                <a:spcPts val="0"/>
              </a:spcAft>
            </a:pPr>
            <a:r>
              <a:rPr lang="de-DE" sz="1000" dirty="0">
                <a:solidFill>
                  <a:prstClr val="black"/>
                </a:solidFill>
                <a:latin typeface="Calibri"/>
                <a:cs typeface="+mn-cs"/>
              </a:rPr>
              <a:t>Male oder klebe ein Foto </a:t>
            </a:r>
            <a:r>
              <a:rPr lang="de-DE" sz="1000" dirty="0" smtClean="0">
                <a:solidFill>
                  <a:prstClr val="black"/>
                </a:solidFill>
                <a:latin typeface="Calibri"/>
                <a:cs typeface="+mn-cs"/>
              </a:rPr>
              <a:t>vom Lernen hier </a:t>
            </a:r>
            <a:r>
              <a:rPr lang="de-DE" sz="1000" dirty="0">
                <a:solidFill>
                  <a:prstClr val="black"/>
                </a:solidFill>
                <a:latin typeface="Calibri"/>
                <a:cs typeface="+mn-cs"/>
              </a:rPr>
              <a:t>ein: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512" y="304800"/>
            <a:ext cx="8856984" cy="1396008"/>
          </a:xfrm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de-DE" sz="2800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Bei der Arbeit </a:t>
            </a:r>
            <a:r>
              <a:rPr lang="de-DE" sz="2800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(</a:t>
            </a:r>
            <a:r>
              <a:rPr lang="de-DE" sz="2800" dirty="0" smtClean="0">
                <a:solidFill>
                  <a:schemeClr val="tx2">
                    <a:shade val="85000"/>
                    <a:satMod val="150000"/>
                  </a:schemeClr>
                </a:solidFill>
              </a:rPr>
              <a:t>ich arbeite</a:t>
            </a:r>
            <a:r>
              <a:rPr lang="de-DE" sz="2800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) </a:t>
            </a:r>
            <a:r>
              <a:rPr lang="de-DE" sz="2800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bist Du (</a:t>
            </a:r>
            <a:r>
              <a:rPr lang="de-DE" sz="2800" dirty="0">
                <a:solidFill>
                  <a:schemeClr val="tx2">
                    <a:shade val="85000"/>
                    <a:satMod val="150000"/>
                  </a:schemeClr>
                </a:solidFill>
              </a:rPr>
              <a:t>Gott</a:t>
            </a:r>
            <a:r>
              <a:rPr lang="de-DE" sz="2800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)</a:t>
            </a:r>
            <a:r>
              <a:rPr lang="de-DE" sz="2800" dirty="0">
                <a:solidFill>
                  <a:schemeClr val="tx2">
                    <a:shade val="85000"/>
                    <a:satMod val="150000"/>
                  </a:schemeClr>
                </a:solidFill>
              </a:rPr>
              <a:t> da.</a:t>
            </a:r>
            <a:br>
              <a:rPr lang="de-DE" sz="2800" dirty="0">
                <a:solidFill>
                  <a:schemeClr val="tx2">
                    <a:shade val="85000"/>
                    <a:satMod val="150000"/>
                  </a:schemeClr>
                </a:solidFill>
              </a:rPr>
            </a:br>
            <a:endParaRPr lang="de-DE" sz="2800" dirty="0">
              <a:solidFill>
                <a:schemeClr val="tx2">
                  <a:shade val="85000"/>
                  <a:satMod val="150000"/>
                </a:schemeClr>
              </a:solidFill>
            </a:endParaRPr>
          </a:p>
        </p:txBody>
      </p:sp>
      <p:pic>
        <p:nvPicPr>
          <p:cNvPr id="12293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2320" y="1844624"/>
            <a:ext cx="1158875" cy="1152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294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2320" y="3130550"/>
            <a:ext cx="1219200" cy="1219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295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30082" y="4509120"/>
            <a:ext cx="1463675" cy="1841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Rechteck 8"/>
          <p:cNvSpPr/>
          <p:nvPr/>
        </p:nvSpPr>
        <p:spPr>
          <a:xfrm>
            <a:off x="5292080" y="6483570"/>
            <a:ext cx="3732112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spcBef>
                <a:spcPct val="20000"/>
              </a:spcBef>
              <a:buClr>
                <a:srgbClr val="FFCC00"/>
              </a:buClr>
              <a:buSzPct val="75000"/>
            </a:pPr>
            <a:r>
              <a:rPr kumimoji="0" lang="de-DE" sz="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Gebärdenbilder: Copyright Verlag Karin Kestner + www.gebaerdenlernen.de</a:t>
            </a:r>
            <a:endParaRPr kumimoji="0" lang="de-DE" sz="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" name="Rechteck 4"/>
          <p:cNvSpPr/>
          <p:nvPr/>
        </p:nvSpPr>
        <p:spPr>
          <a:xfrm>
            <a:off x="844273" y="1196752"/>
            <a:ext cx="2682145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fontAlgn="auto">
              <a:spcBef>
                <a:spcPct val="20000"/>
              </a:spcBef>
              <a:spcAft>
                <a:spcPts val="0"/>
              </a:spcAft>
            </a:pPr>
            <a:r>
              <a:rPr lang="de-DE" sz="1000" dirty="0">
                <a:solidFill>
                  <a:prstClr val="black"/>
                </a:solidFill>
                <a:latin typeface="Calibri"/>
                <a:cs typeface="+mn-cs"/>
              </a:rPr>
              <a:t>Male oder klebe ein Foto </a:t>
            </a:r>
            <a:r>
              <a:rPr lang="de-DE" sz="1000" dirty="0" smtClean="0">
                <a:solidFill>
                  <a:prstClr val="black"/>
                </a:solidFill>
                <a:latin typeface="Calibri"/>
                <a:cs typeface="+mn-cs"/>
              </a:rPr>
              <a:t>vom Arbeiten hier </a:t>
            </a:r>
            <a:r>
              <a:rPr lang="de-DE" sz="1000" dirty="0">
                <a:solidFill>
                  <a:prstClr val="black"/>
                </a:solidFill>
                <a:latin typeface="Calibri"/>
                <a:cs typeface="+mn-cs"/>
              </a:rPr>
              <a:t>ein:</a:t>
            </a:r>
          </a:p>
        </p:txBody>
      </p:sp>
    </p:spTree>
    <p:extLst>
      <p:ext uri="{BB962C8B-B14F-4D97-AF65-F5344CB8AC3E}">
        <p14:creationId xmlns:p14="http://schemas.microsoft.com/office/powerpoint/2010/main" val="11862341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0" y="1166304"/>
            <a:ext cx="4424611" cy="1398599"/>
          </a:xfrm>
        </p:spPr>
        <p:txBody>
          <a:bodyPr>
            <a:normAutofit fontScale="90000"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de-DE" dirty="0">
                <a:solidFill>
                  <a:srgbClr val="0070C0"/>
                </a:solidFill>
              </a:rPr>
              <a:t>Wir singen:  </a:t>
            </a:r>
            <a:br>
              <a:rPr lang="de-DE" dirty="0">
                <a:solidFill>
                  <a:srgbClr val="0070C0"/>
                </a:solidFill>
              </a:rPr>
            </a:br>
            <a:r>
              <a:rPr lang="de-DE" dirty="0" smtClean="0">
                <a:solidFill>
                  <a:srgbClr val="0070C0"/>
                </a:solidFill>
              </a:rPr>
              <a:t>Du bist </a:t>
            </a:r>
            <a:r>
              <a:rPr lang="de-DE" dirty="0">
                <a:solidFill>
                  <a:srgbClr val="0070C0"/>
                </a:solidFill>
              </a:rPr>
              <a:t>immer </a:t>
            </a:r>
            <a:r>
              <a:rPr lang="de-DE" dirty="0" smtClean="0">
                <a:solidFill>
                  <a:srgbClr val="0070C0"/>
                </a:solidFill>
              </a:rPr>
              <a:t>da</a:t>
            </a:r>
            <a:br>
              <a:rPr lang="de-DE" dirty="0" smtClean="0">
                <a:solidFill>
                  <a:srgbClr val="0070C0"/>
                </a:solidFill>
              </a:rPr>
            </a:br>
            <a:r>
              <a:rPr lang="de-DE" sz="2000" dirty="0" smtClean="0">
                <a:solidFill>
                  <a:srgbClr val="0070C0"/>
                </a:solidFill>
              </a:rPr>
              <a:t>von Detlev Jöcker</a:t>
            </a:r>
            <a:r>
              <a:rPr lang="de-DE" dirty="0">
                <a:solidFill>
                  <a:srgbClr val="0070C0"/>
                </a:solidFill>
              </a:rPr>
              <a:t/>
            </a:r>
            <a:br>
              <a:rPr lang="de-DE" dirty="0">
                <a:solidFill>
                  <a:srgbClr val="0070C0"/>
                </a:solidFill>
              </a:rPr>
            </a:br>
            <a:endParaRPr lang="de-DE" dirty="0">
              <a:solidFill>
                <a:srgbClr val="0070C0"/>
              </a:solidFill>
            </a:endParaRPr>
          </a:p>
        </p:txBody>
      </p:sp>
      <p:pic>
        <p:nvPicPr>
          <p:cNvPr id="6147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68313" y="354013"/>
            <a:ext cx="1109662" cy="5683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395288" y="1341438"/>
            <a:ext cx="5113337" cy="5256212"/>
          </a:xfrm>
        </p:spPr>
        <p:txBody>
          <a:bodyPr>
            <a:normAutofit/>
          </a:bodyPr>
          <a:lstStyle/>
          <a:p>
            <a:pPr indent="0">
              <a:spcBef>
                <a:spcPct val="0"/>
              </a:spcBef>
              <a:buFont typeface="Wingdings 2" pitchFamily="18" charset="2"/>
              <a:buNone/>
            </a:pPr>
            <a:r>
              <a:rPr lang="de-DE" altLang="de-DE" sz="1800" b="1" dirty="0" smtClean="0"/>
              <a:t>Wo ich gehe bist Du da.</a:t>
            </a:r>
          </a:p>
          <a:p>
            <a:pPr indent="0">
              <a:spcBef>
                <a:spcPct val="0"/>
              </a:spcBef>
              <a:buFont typeface="Wingdings 2" pitchFamily="18" charset="2"/>
              <a:buNone/>
            </a:pPr>
            <a:r>
              <a:rPr lang="de-DE" altLang="de-DE" sz="1800" b="1" dirty="0" smtClean="0"/>
              <a:t>Wo ich stehe bist Du da.</a:t>
            </a:r>
          </a:p>
          <a:p>
            <a:pPr indent="0">
              <a:spcBef>
                <a:spcPct val="0"/>
              </a:spcBef>
              <a:buFont typeface="Wingdings 2" pitchFamily="18" charset="2"/>
              <a:buNone/>
            </a:pPr>
            <a:endParaRPr lang="de-DE" altLang="de-DE" sz="1800" b="1" dirty="0" smtClean="0"/>
          </a:p>
          <a:p>
            <a:pPr indent="0">
              <a:spcBef>
                <a:spcPct val="0"/>
              </a:spcBef>
              <a:buFont typeface="Wingdings 2" pitchFamily="18" charset="2"/>
              <a:buNone/>
            </a:pPr>
            <a:r>
              <a:rPr lang="de-DE" altLang="de-DE" sz="1800" b="1" dirty="0" smtClean="0">
                <a:solidFill>
                  <a:srgbClr val="0070C0"/>
                </a:solidFill>
              </a:rPr>
              <a:t>Du bist oben im Himmel, bist unten auf der Erde. </a:t>
            </a:r>
          </a:p>
          <a:p>
            <a:pPr indent="0">
              <a:spcBef>
                <a:spcPct val="0"/>
              </a:spcBef>
              <a:buFont typeface="Wingdings 2" pitchFamily="18" charset="2"/>
              <a:buNone/>
            </a:pPr>
            <a:r>
              <a:rPr lang="de-DE" altLang="de-DE" sz="1800" b="1" dirty="0" smtClean="0">
                <a:solidFill>
                  <a:srgbClr val="0070C0"/>
                </a:solidFill>
              </a:rPr>
              <a:t>Wohin ich mich wende, Du bist an jedem Ende</a:t>
            </a:r>
          </a:p>
          <a:p>
            <a:pPr indent="0">
              <a:spcBef>
                <a:spcPct val="0"/>
              </a:spcBef>
              <a:buFont typeface="Wingdings 2" pitchFamily="18" charset="2"/>
              <a:buNone/>
            </a:pPr>
            <a:r>
              <a:rPr lang="de-DE" altLang="de-DE" sz="1800" b="1" dirty="0" smtClean="0">
                <a:solidFill>
                  <a:srgbClr val="0070C0"/>
                </a:solidFill>
              </a:rPr>
              <a:t>Du bist immer da.</a:t>
            </a:r>
          </a:p>
          <a:p>
            <a:pPr indent="0">
              <a:spcBef>
                <a:spcPct val="0"/>
              </a:spcBef>
              <a:buFont typeface="Wingdings 2" pitchFamily="18" charset="2"/>
              <a:buNone/>
            </a:pPr>
            <a:endParaRPr lang="de-DE" altLang="de-DE" sz="1800" b="1" dirty="0" smtClean="0">
              <a:solidFill>
                <a:srgbClr val="0070C0"/>
              </a:solidFill>
            </a:endParaRPr>
          </a:p>
          <a:p>
            <a:pPr indent="0">
              <a:spcBef>
                <a:spcPct val="0"/>
              </a:spcBef>
              <a:buFont typeface="Wingdings 2" pitchFamily="18" charset="2"/>
              <a:buNone/>
            </a:pPr>
            <a:endParaRPr lang="de-DE" altLang="de-DE" sz="1800" b="1" dirty="0" smtClean="0"/>
          </a:p>
          <a:p>
            <a:pPr indent="0">
              <a:spcBef>
                <a:spcPct val="0"/>
              </a:spcBef>
              <a:buFont typeface="Wingdings 2" pitchFamily="18" charset="2"/>
              <a:buNone/>
            </a:pPr>
            <a:r>
              <a:rPr lang="de-DE" altLang="de-DE" sz="1800" b="1" dirty="0" smtClean="0"/>
              <a:t>Wo ich sitze bist Du  da.</a:t>
            </a:r>
          </a:p>
          <a:p>
            <a:pPr indent="0">
              <a:spcBef>
                <a:spcPct val="0"/>
              </a:spcBef>
              <a:buFont typeface="Wingdings 2" pitchFamily="18" charset="2"/>
              <a:buNone/>
            </a:pPr>
            <a:r>
              <a:rPr lang="de-DE" altLang="de-DE" sz="1800" b="1" dirty="0" smtClean="0"/>
              <a:t>Wo ich liege bist Du  da.</a:t>
            </a:r>
          </a:p>
          <a:p>
            <a:pPr indent="0">
              <a:spcBef>
                <a:spcPct val="0"/>
              </a:spcBef>
              <a:buFont typeface="Wingdings 2" pitchFamily="18" charset="2"/>
              <a:buNone/>
            </a:pPr>
            <a:r>
              <a:rPr lang="de-DE" altLang="de-DE" sz="1800" b="1" dirty="0" smtClean="0"/>
              <a:t>Du bist oben im Himmel …</a:t>
            </a:r>
          </a:p>
          <a:p>
            <a:pPr indent="0">
              <a:spcBef>
                <a:spcPct val="0"/>
              </a:spcBef>
              <a:buFont typeface="Wingdings 2" pitchFamily="18" charset="2"/>
              <a:buNone/>
            </a:pPr>
            <a:endParaRPr lang="de-DE" altLang="de-DE" sz="1800" b="1" dirty="0" smtClean="0"/>
          </a:p>
          <a:p>
            <a:pPr indent="0">
              <a:spcBef>
                <a:spcPct val="0"/>
              </a:spcBef>
              <a:buFont typeface="Wingdings 2" pitchFamily="18" charset="2"/>
              <a:buNone/>
            </a:pPr>
            <a:r>
              <a:rPr lang="de-DE" altLang="de-DE" sz="1800" b="1" dirty="0" smtClean="0"/>
              <a:t>Wenn´s mir gut geht, bist Du  da.</a:t>
            </a:r>
          </a:p>
          <a:p>
            <a:pPr indent="0">
              <a:spcBef>
                <a:spcPct val="0"/>
              </a:spcBef>
              <a:buFont typeface="Wingdings 2" pitchFamily="18" charset="2"/>
              <a:buNone/>
            </a:pPr>
            <a:r>
              <a:rPr lang="de-DE" altLang="de-DE" sz="1800" b="1" dirty="0" smtClean="0"/>
              <a:t>Wenn´s mir schlecht geht, bist Du da.</a:t>
            </a:r>
          </a:p>
          <a:p>
            <a:pPr indent="0">
              <a:spcBef>
                <a:spcPct val="0"/>
              </a:spcBef>
              <a:buFont typeface="Wingdings 2" pitchFamily="18" charset="2"/>
              <a:buNone/>
            </a:pPr>
            <a:r>
              <a:rPr lang="de-DE" altLang="de-DE" sz="1800" b="1" dirty="0" smtClean="0"/>
              <a:t>Du bist oben im Himmel …</a:t>
            </a:r>
          </a:p>
          <a:p>
            <a:pPr indent="0">
              <a:spcBef>
                <a:spcPct val="0"/>
              </a:spcBef>
              <a:buFont typeface="Wingdings 2" pitchFamily="18" charset="2"/>
              <a:buNone/>
            </a:pPr>
            <a:endParaRPr lang="de-DE" altLang="de-DE" sz="1800" b="1" dirty="0" smtClean="0"/>
          </a:p>
          <a:p>
            <a:pPr indent="0">
              <a:spcBef>
                <a:spcPct val="0"/>
              </a:spcBef>
              <a:buFont typeface="Wingdings 2" pitchFamily="18" charset="2"/>
              <a:buNone/>
            </a:pPr>
            <a:r>
              <a:rPr lang="de-DE" altLang="de-DE" sz="1800" b="1" dirty="0" smtClean="0"/>
              <a:t> </a:t>
            </a:r>
          </a:p>
        </p:txBody>
      </p:sp>
      <p:pic>
        <p:nvPicPr>
          <p:cNvPr id="6149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2275" y="273050"/>
            <a:ext cx="996950" cy="779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50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4500" y="273050"/>
            <a:ext cx="890588" cy="893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151" name="Rechteck 5"/>
          <p:cNvSpPr>
            <a:spLocks noChangeArrowheads="1"/>
          </p:cNvSpPr>
          <p:nvPr/>
        </p:nvSpPr>
        <p:spPr bwMode="auto">
          <a:xfrm>
            <a:off x="5651500" y="2636838"/>
            <a:ext cx="3484563" cy="3084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ndar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ndar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ndar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ndar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ndara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ndara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ndara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ndara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ndara" pitchFamily="34" charset="0"/>
              </a:defRPr>
            </a:lvl9pPr>
          </a:lstStyle>
          <a:p>
            <a:pPr>
              <a:lnSpc>
                <a:spcPct val="120000"/>
              </a:lnSpc>
            </a:pPr>
            <a:r>
              <a:rPr lang="de-DE" altLang="de-DE" b="1" dirty="0"/>
              <a:t>In der Schule bist Du  da.</a:t>
            </a:r>
          </a:p>
          <a:p>
            <a:pPr>
              <a:lnSpc>
                <a:spcPct val="120000"/>
              </a:lnSpc>
            </a:pPr>
            <a:r>
              <a:rPr lang="de-DE" altLang="de-DE" b="1" dirty="0"/>
              <a:t>Auch zu </a:t>
            </a:r>
            <a:r>
              <a:rPr lang="de-DE" altLang="de-DE" b="1" dirty="0" smtClean="0"/>
              <a:t>Hause </a:t>
            </a:r>
            <a:r>
              <a:rPr lang="de-DE" altLang="de-DE" b="1" dirty="0"/>
              <a:t>bist Du  da.</a:t>
            </a:r>
          </a:p>
          <a:p>
            <a:pPr>
              <a:lnSpc>
                <a:spcPct val="120000"/>
              </a:lnSpc>
            </a:pPr>
            <a:r>
              <a:rPr lang="de-DE" altLang="de-DE" b="1" dirty="0"/>
              <a:t>Du bist oben im Himmel …</a:t>
            </a:r>
          </a:p>
          <a:p>
            <a:pPr>
              <a:lnSpc>
                <a:spcPct val="120000"/>
              </a:lnSpc>
            </a:pPr>
            <a:endParaRPr lang="de-DE" altLang="de-DE" b="1" dirty="0"/>
          </a:p>
          <a:p>
            <a:pPr>
              <a:lnSpc>
                <a:spcPct val="120000"/>
              </a:lnSpc>
            </a:pPr>
            <a:r>
              <a:rPr lang="de-DE" altLang="de-DE" b="1" dirty="0"/>
              <a:t>Wenn ich </a:t>
            </a:r>
            <a:r>
              <a:rPr lang="de-DE" altLang="de-DE" b="1" dirty="0" smtClean="0"/>
              <a:t>spiele, </a:t>
            </a:r>
            <a:r>
              <a:rPr lang="de-DE" altLang="de-DE" b="1" dirty="0"/>
              <a:t>bist Du da.</a:t>
            </a:r>
          </a:p>
          <a:p>
            <a:pPr>
              <a:lnSpc>
                <a:spcPct val="120000"/>
              </a:lnSpc>
            </a:pPr>
            <a:r>
              <a:rPr lang="de-DE" altLang="de-DE" b="1" dirty="0"/>
              <a:t>Bei der Arbeit  bist Du da.</a:t>
            </a:r>
          </a:p>
          <a:p>
            <a:pPr>
              <a:lnSpc>
                <a:spcPct val="120000"/>
              </a:lnSpc>
            </a:pPr>
            <a:r>
              <a:rPr lang="de-DE" altLang="de-DE" b="1" dirty="0"/>
              <a:t>Du bist oben im Himmel …</a:t>
            </a:r>
          </a:p>
          <a:p>
            <a:pPr>
              <a:lnSpc>
                <a:spcPct val="120000"/>
              </a:lnSpc>
            </a:pPr>
            <a:r>
              <a:rPr lang="de-DE" altLang="de-DE" b="1" dirty="0"/>
              <a:t>Du bist oben im Himmel …</a:t>
            </a:r>
          </a:p>
          <a:p>
            <a:pPr>
              <a:lnSpc>
                <a:spcPct val="120000"/>
              </a:lnSpc>
            </a:pPr>
            <a:endParaRPr lang="de-DE" altLang="de-DE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52679"/>
            <a:ext cx="4035902" cy="3029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chteck 4"/>
          <p:cNvSpPr/>
          <p:nvPr/>
        </p:nvSpPr>
        <p:spPr>
          <a:xfrm>
            <a:off x="5436096" y="2204864"/>
            <a:ext cx="3240360" cy="46628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AD2E27"/>
              </a:buClr>
              <a:buFont typeface="Wingdings 2" pitchFamily="18" charset="2"/>
              <a:buNone/>
              <a:defRPr/>
            </a:pPr>
            <a:r>
              <a:rPr lang="de-DE" dirty="0">
                <a:solidFill>
                  <a:prstClr val="black"/>
                </a:solidFill>
              </a:rPr>
              <a:t>Du bist oben im </a:t>
            </a:r>
            <a:r>
              <a:rPr lang="de-DE" b="1" dirty="0" smtClean="0">
                <a:solidFill>
                  <a:prstClr val="black"/>
                </a:solidFill>
              </a:rPr>
              <a:t>Himme</a:t>
            </a:r>
            <a:r>
              <a:rPr lang="de-DE" dirty="0" smtClean="0">
                <a:solidFill>
                  <a:prstClr val="black"/>
                </a:solidFill>
              </a:rPr>
              <a:t>l,</a:t>
            </a:r>
          </a:p>
          <a:p>
            <a:pPr indent="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AD2E27"/>
              </a:buClr>
              <a:buFont typeface="Wingdings 2" pitchFamily="18" charset="2"/>
              <a:buNone/>
              <a:defRPr/>
            </a:pPr>
            <a:endParaRPr lang="de-DE" dirty="0">
              <a:solidFill>
                <a:prstClr val="black"/>
              </a:solidFill>
            </a:endParaRPr>
          </a:p>
          <a:p>
            <a:pPr indent="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AD2E27"/>
              </a:buClr>
              <a:buFont typeface="Wingdings 2" pitchFamily="18" charset="2"/>
              <a:buNone/>
              <a:defRPr/>
            </a:pPr>
            <a:r>
              <a:rPr lang="de-DE" dirty="0" smtClean="0">
                <a:solidFill>
                  <a:prstClr val="black"/>
                </a:solidFill>
              </a:rPr>
              <a:t> </a:t>
            </a:r>
          </a:p>
          <a:p>
            <a:pPr indent="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AD2E27"/>
              </a:buClr>
              <a:buFont typeface="Wingdings 2" pitchFamily="18" charset="2"/>
              <a:buNone/>
              <a:defRPr/>
            </a:pPr>
            <a:r>
              <a:rPr lang="de-DE" dirty="0" smtClean="0">
                <a:solidFill>
                  <a:prstClr val="black"/>
                </a:solidFill>
              </a:rPr>
              <a:t>bist </a:t>
            </a:r>
            <a:r>
              <a:rPr lang="de-DE" dirty="0">
                <a:solidFill>
                  <a:prstClr val="black"/>
                </a:solidFill>
              </a:rPr>
              <a:t>unten auf der </a:t>
            </a:r>
            <a:r>
              <a:rPr lang="de-DE" b="1" dirty="0">
                <a:solidFill>
                  <a:prstClr val="black"/>
                </a:solidFill>
              </a:rPr>
              <a:t>Erde</a:t>
            </a:r>
            <a:r>
              <a:rPr lang="de-DE" dirty="0">
                <a:solidFill>
                  <a:prstClr val="black"/>
                </a:solidFill>
              </a:rPr>
              <a:t>. </a:t>
            </a:r>
            <a:endParaRPr lang="de-DE" dirty="0" smtClean="0">
              <a:solidFill>
                <a:prstClr val="black"/>
              </a:solidFill>
            </a:endParaRPr>
          </a:p>
          <a:p>
            <a:pPr indent="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AD2E27"/>
              </a:buClr>
              <a:buFont typeface="Wingdings 2" pitchFamily="18" charset="2"/>
              <a:buNone/>
              <a:defRPr/>
            </a:pPr>
            <a:endParaRPr lang="de-DE" dirty="0">
              <a:solidFill>
                <a:prstClr val="black"/>
              </a:solidFill>
            </a:endParaRPr>
          </a:p>
          <a:p>
            <a:pPr indent="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AD2E27"/>
              </a:buClr>
              <a:buFont typeface="Wingdings 2" pitchFamily="18" charset="2"/>
              <a:buNone/>
              <a:defRPr/>
            </a:pPr>
            <a:r>
              <a:rPr lang="de-DE" dirty="0">
                <a:solidFill>
                  <a:prstClr val="black"/>
                </a:solidFill>
              </a:rPr>
              <a:t>Wohin ich mich </a:t>
            </a:r>
            <a:r>
              <a:rPr lang="de-DE" b="1" dirty="0">
                <a:solidFill>
                  <a:prstClr val="black"/>
                </a:solidFill>
              </a:rPr>
              <a:t>wende</a:t>
            </a:r>
            <a:r>
              <a:rPr lang="de-DE" dirty="0">
                <a:solidFill>
                  <a:prstClr val="black"/>
                </a:solidFill>
              </a:rPr>
              <a:t>, </a:t>
            </a:r>
            <a:endParaRPr lang="de-DE" dirty="0" smtClean="0">
              <a:solidFill>
                <a:prstClr val="black"/>
              </a:solidFill>
            </a:endParaRPr>
          </a:p>
          <a:p>
            <a:pPr indent="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AD2E27"/>
              </a:buClr>
              <a:buFont typeface="Wingdings 2" pitchFamily="18" charset="2"/>
              <a:buNone/>
              <a:defRPr/>
            </a:pPr>
            <a:r>
              <a:rPr lang="de-DE" dirty="0" smtClean="0">
                <a:solidFill>
                  <a:prstClr val="black"/>
                </a:solidFill>
              </a:rPr>
              <a:t>Du </a:t>
            </a:r>
            <a:r>
              <a:rPr lang="de-DE" dirty="0">
                <a:solidFill>
                  <a:prstClr val="black"/>
                </a:solidFill>
              </a:rPr>
              <a:t>bist </a:t>
            </a:r>
            <a:r>
              <a:rPr lang="de-DE" b="1" dirty="0">
                <a:solidFill>
                  <a:prstClr val="black"/>
                </a:solidFill>
              </a:rPr>
              <a:t>an jedem </a:t>
            </a:r>
            <a:r>
              <a:rPr lang="de-DE" b="1" dirty="0" smtClean="0">
                <a:solidFill>
                  <a:prstClr val="black"/>
                </a:solidFill>
              </a:rPr>
              <a:t>Ende</a:t>
            </a:r>
          </a:p>
          <a:p>
            <a:pPr indent="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AD2E27"/>
              </a:buClr>
              <a:buFont typeface="Wingdings 2" pitchFamily="18" charset="2"/>
              <a:buNone/>
              <a:defRPr/>
            </a:pPr>
            <a:endParaRPr lang="de-DE" b="1" dirty="0">
              <a:solidFill>
                <a:prstClr val="black"/>
              </a:solidFill>
            </a:endParaRPr>
          </a:p>
          <a:p>
            <a:pPr indent="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AD2E27"/>
              </a:buClr>
              <a:buFont typeface="Wingdings 2" pitchFamily="18" charset="2"/>
              <a:buNone/>
              <a:defRPr/>
            </a:pPr>
            <a:r>
              <a:rPr lang="de-DE" dirty="0">
                <a:solidFill>
                  <a:prstClr val="black"/>
                </a:solidFill>
              </a:rPr>
              <a:t>Du </a:t>
            </a:r>
            <a:r>
              <a:rPr lang="de-DE" b="1" dirty="0">
                <a:solidFill>
                  <a:prstClr val="black"/>
                </a:solidFill>
              </a:rPr>
              <a:t>(Gott</a:t>
            </a:r>
            <a:r>
              <a:rPr lang="de-DE" dirty="0">
                <a:solidFill>
                  <a:prstClr val="black"/>
                </a:solidFill>
              </a:rPr>
              <a:t>) bist </a:t>
            </a:r>
            <a:r>
              <a:rPr lang="de-DE" b="1" dirty="0">
                <a:solidFill>
                  <a:prstClr val="black"/>
                </a:solidFill>
              </a:rPr>
              <a:t>immer da</a:t>
            </a:r>
            <a:r>
              <a:rPr lang="de-DE" dirty="0" smtClean="0">
                <a:solidFill>
                  <a:prstClr val="black"/>
                </a:solidFill>
              </a:rPr>
              <a:t>.</a:t>
            </a:r>
          </a:p>
          <a:p>
            <a:pPr indent="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AD2E27"/>
              </a:buClr>
              <a:buFont typeface="Wingdings 2" pitchFamily="18" charset="2"/>
              <a:buNone/>
              <a:defRPr/>
            </a:pPr>
            <a:endParaRPr lang="de-DE" dirty="0">
              <a:solidFill>
                <a:prstClr val="black"/>
              </a:solidFill>
            </a:endParaRPr>
          </a:p>
          <a:p>
            <a:pPr indent="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AD2E27"/>
              </a:buClr>
              <a:buFont typeface="Wingdings 2" pitchFamily="18" charset="2"/>
              <a:buNone/>
              <a:defRPr/>
            </a:pPr>
            <a:r>
              <a:rPr lang="de-DE" sz="1400" dirty="0" smtClean="0">
                <a:solidFill>
                  <a:prstClr val="black"/>
                </a:solidFill>
              </a:rPr>
              <a:t>wiederholen</a:t>
            </a:r>
            <a:endParaRPr lang="de-DE" sz="1400" dirty="0">
              <a:solidFill>
                <a:prstClr val="black"/>
              </a:solidFill>
            </a:endParaRPr>
          </a:p>
        </p:txBody>
      </p:sp>
      <p:pic>
        <p:nvPicPr>
          <p:cNvPr id="1843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59994" y="188640"/>
            <a:ext cx="3992563" cy="1219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8437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668" y="3158540"/>
            <a:ext cx="3346192" cy="335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feld 8"/>
          <p:cNvSpPr txBox="1"/>
          <p:nvPr/>
        </p:nvSpPr>
        <p:spPr>
          <a:xfrm>
            <a:off x="0" y="6508915"/>
            <a:ext cx="514806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000" dirty="0" smtClean="0"/>
              <a:t>Fotos: A. Zimmermann + Wikipedia, Nasa, gemeinfrei, aufgenommen von Apollo 17</a:t>
            </a:r>
            <a:endParaRPr lang="de-DE" sz="1000" dirty="0"/>
          </a:p>
        </p:txBody>
      </p:sp>
    </p:spTree>
    <p:extLst>
      <p:ext uri="{BB962C8B-B14F-4D97-AF65-F5344CB8AC3E}">
        <p14:creationId xmlns:p14="http://schemas.microsoft.com/office/powerpoint/2010/main" val="15126072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1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68313" y="354013"/>
            <a:ext cx="1109662" cy="5683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395288" y="1772816"/>
            <a:ext cx="5113337" cy="5085184"/>
          </a:xfrm>
        </p:spPr>
        <p:txBody>
          <a:bodyPr>
            <a:normAutofit/>
          </a:bodyPr>
          <a:lstStyle/>
          <a:p>
            <a:pPr indent="0">
              <a:lnSpc>
                <a:spcPct val="80000"/>
              </a:lnSpc>
              <a:spcBef>
                <a:spcPct val="0"/>
              </a:spcBef>
              <a:buFont typeface="Wingdings 2" pitchFamily="18" charset="2"/>
              <a:buNone/>
            </a:pPr>
            <a:r>
              <a:rPr lang="de-DE" altLang="de-DE" sz="1500" dirty="0" smtClean="0"/>
              <a:t>Wo </a:t>
            </a:r>
            <a:r>
              <a:rPr lang="de-DE" altLang="de-DE" sz="1500" b="1" dirty="0" smtClean="0"/>
              <a:t>ich gehe</a:t>
            </a:r>
            <a:r>
              <a:rPr lang="de-DE" altLang="de-DE" sz="1500" dirty="0" smtClean="0"/>
              <a:t> bist Du </a:t>
            </a:r>
            <a:r>
              <a:rPr lang="de-DE" altLang="de-DE" sz="1500" b="1" dirty="0" smtClean="0"/>
              <a:t>(Gott) da</a:t>
            </a:r>
            <a:r>
              <a:rPr lang="de-DE" altLang="de-DE" sz="1500" dirty="0" smtClean="0"/>
              <a:t>.</a:t>
            </a:r>
          </a:p>
          <a:p>
            <a:pPr indent="0">
              <a:lnSpc>
                <a:spcPct val="80000"/>
              </a:lnSpc>
              <a:spcBef>
                <a:spcPct val="0"/>
              </a:spcBef>
              <a:buFont typeface="Wingdings 2" pitchFamily="18" charset="2"/>
              <a:buNone/>
            </a:pPr>
            <a:r>
              <a:rPr lang="de-DE" altLang="de-DE" sz="1500" dirty="0" smtClean="0"/>
              <a:t>Wo </a:t>
            </a:r>
            <a:r>
              <a:rPr lang="de-DE" altLang="de-DE" sz="1500" b="1" dirty="0" smtClean="0"/>
              <a:t>ich stehe</a:t>
            </a:r>
            <a:r>
              <a:rPr lang="de-DE" altLang="de-DE" sz="1500" dirty="0" smtClean="0"/>
              <a:t> bist Du </a:t>
            </a:r>
            <a:r>
              <a:rPr lang="de-DE" altLang="de-DE" sz="1500" b="1" dirty="0" smtClean="0"/>
              <a:t>(Gott) da.</a:t>
            </a:r>
          </a:p>
          <a:p>
            <a:pPr indent="0">
              <a:lnSpc>
                <a:spcPct val="80000"/>
              </a:lnSpc>
              <a:spcBef>
                <a:spcPct val="0"/>
              </a:spcBef>
              <a:buFont typeface="Wingdings 2" pitchFamily="18" charset="2"/>
              <a:buNone/>
            </a:pPr>
            <a:endParaRPr lang="de-DE" altLang="de-DE" sz="1500" dirty="0" smtClean="0"/>
          </a:p>
          <a:p>
            <a:pPr indent="0">
              <a:lnSpc>
                <a:spcPct val="80000"/>
              </a:lnSpc>
              <a:spcBef>
                <a:spcPct val="0"/>
              </a:spcBef>
              <a:buFont typeface="Wingdings 2" pitchFamily="18" charset="2"/>
              <a:buNone/>
            </a:pPr>
            <a:r>
              <a:rPr lang="de-DE" altLang="de-DE" sz="1500" dirty="0" smtClean="0"/>
              <a:t>Du bist oben im </a:t>
            </a:r>
            <a:r>
              <a:rPr lang="de-DE" altLang="de-DE" sz="1500" b="1" dirty="0" smtClean="0"/>
              <a:t>Himme</a:t>
            </a:r>
            <a:r>
              <a:rPr lang="de-DE" altLang="de-DE" sz="1500" dirty="0" smtClean="0"/>
              <a:t>l, bist unten auf der </a:t>
            </a:r>
            <a:r>
              <a:rPr lang="de-DE" altLang="de-DE" sz="1500" b="1" dirty="0" smtClean="0"/>
              <a:t>Erde</a:t>
            </a:r>
            <a:r>
              <a:rPr lang="de-DE" altLang="de-DE" sz="1500" dirty="0" smtClean="0"/>
              <a:t>. </a:t>
            </a:r>
          </a:p>
          <a:p>
            <a:pPr indent="0">
              <a:lnSpc>
                <a:spcPct val="80000"/>
              </a:lnSpc>
              <a:spcBef>
                <a:spcPct val="0"/>
              </a:spcBef>
              <a:buFont typeface="Wingdings 2" pitchFamily="18" charset="2"/>
              <a:buNone/>
            </a:pPr>
            <a:r>
              <a:rPr lang="de-DE" altLang="de-DE" sz="1500" dirty="0" smtClean="0"/>
              <a:t>Wohin ich mich </a:t>
            </a:r>
            <a:r>
              <a:rPr lang="de-DE" altLang="de-DE" sz="1500" b="1" dirty="0" smtClean="0"/>
              <a:t>wende</a:t>
            </a:r>
            <a:r>
              <a:rPr lang="de-DE" altLang="de-DE" sz="1500" dirty="0" smtClean="0"/>
              <a:t>, Du bist </a:t>
            </a:r>
            <a:r>
              <a:rPr lang="de-DE" altLang="de-DE" sz="1500" b="1" dirty="0" smtClean="0"/>
              <a:t>an jedem Ende</a:t>
            </a:r>
          </a:p>
          <a:p>
            <a:pPr indent="0">
              <a:lnSpc>
                <a:spcPct val="80000"/>
              </a:lnSpc>
              <a:spcBef>
                <a:spcPct val="0"/>
              </a:spcBef>
              <a:buFont typeface="Wingdings 2" pitchFamily="18" charset="2"/>
              <a:buNone/>
            </a:pPr>
            <a:r>
              <a:rPr lang="de-DE" altLang="de-DE" sz="1500" dirty="0" smtClean="0"/>
              <a:t>Du </a:t>
            </a:r>
            <a:r>
              <a:rPr lang="de-DE" altLang="de-DE" sz="1500" b="1" dirty="0" smtClean="0"/>
              <a:t>(Gott</a:t>
            </a:r>
            <a:r>
              <a:rPr lang="de-DE" altLang="de-DE" sz="1500" dirty="0" smtClean="0"/>
              <a:t>) bist </a:t>
            </a:r>
            <a:r>
              <a:rPr lang="de-DE" altLang="de-DE" sz="1500" b="1" dirty="0" smtClean="0"/>
              <a:t>immer da</a:t>
            </a:r>
            <a:r>
              <a:rPr lang="de-DE" altLang="de-DE" sz="1500" dirty="0" smtClean="0"/>
              <a:t>.</a:t>
            </a:r>
          </a:p>
          <a:p>
            <a:pPr indent="0">
              <a:lnSpc>
                <a:spcPct val="80000"/>
              </a:lnSpc>
              <a:spcBef>
                <a:spcPct val="0"/>
              </a:spcBef>
              <a:buFont typeface="Wingdings 2" pitchFamily="18" charset="2"/>
              <a:buNone/>
            </a:pPr>
            <a:endParaRPr lang="de-DE" altLang="de-DE" sz="1500" dirty="0" smtClean="0"/>
          </a:p>
          <a:p>
            <a:pPr indent="0">
              <a:lnSpc>
                <a:spcPct val="80000"/>
              </a:lnSpc>
              <a:spcBef>
                <a:spcPct val="0"/>
              </a:spcBef>
              <a:buFont typeface="Wingdings 2" pitchFamily="18" charset="2"/>
              <a:buNone/>
            </a:pPr>
            <a:endParaRPr lang="de-DE" altLang="de-DE" sz="1500" dirty="0" smtClean="0"/>
          </a:p>
          <a:p>
            <a:pPr indent="0">
              <a:lnSpc>
                <a:spcPct val="80000"/>
              </a:lnSpc>
              <a:spcBef>
                <a:spcPct val="0"/>
              </a:spcBef>
              <a:buFont typeface="Wingdings 2" pitchFamily="18" charset="2"/>
              <a:buNone/>
            </a:pPr>
            <a:r>
              <a:rPr lang="de-DE" altLang="de-DE" sz="1500" dirty="0" smtClean="0"/>
              <a:t>Wo </a:t>
            </a:r>
            <a:r>
              <a:rPr lang="de-DE" altLang="de-DE" sz="1500" b="1" dirty="0" smtClean="0"/>
              <a:t>ich sitze</a:t>
            </a:r>
            <a:r>
              <a:rPr lang="de-DE" altLang="de-DE" sz="1500" dirty="0" smtClean="0"/>
              <a:t> bist Du </a:t>
            </a:r>
            <a:r>
              <a:rPr lang="de-DE" altLang="de-DE" sz="1500" b="1" dirty="0" smtClean="0"/>
              <a:t>(Gott) da.</a:t>
            </a:r>
          </a:p>
          <a:p>
            <a:pPr indent="0">
              <a:lnSpc>
                <a:spcPct val="80000"/>
              </a:lnSpc>
              <a:spcBef>
                <a:spcPct val="0"/>
              </a:spcBef>
              <a:buFont typeface="Wingdings 2" pitchFamily="18" charset="2"/>
              <a:buNone/>
            </a:pPr>
            <a:r>
              <a:rPr lang="de-DE" altLang="de-DE" sz="1500" dirty="0" smtClean="0"/>
              <a:t>Wo </a:t>
            </a:r>
            <a:r>
              <a:rPr lang="de-DE" altLang="de-DE" sz="1500" b="1" dirty="0" smtClean="0"/>
              <a:t>ich liege</a:t>
            </a:r>
            <a:r>
              <a:rPr lang="de-DE" altLang="de-DE" sz="1500" dirty="0" smtClean="0"/>
              <a:t> bist Du </a:t>
            </a:r>
            <a:r>
              <a:rPr lang="de-DE" altLang="de-DE" sz="1500" b="1" dirty="0" smtClean="0"/>
              <a:t>(Gott) da.</a:t>
            </a:r>
          </a:p>
          <a:p>
            <a:pPr indent="0">
              <a:lnSpc>
                <a:spcPct val="80000"/>
              </a:lnSpc>
              <a:spcBef>
                <a:spcPct val="0"/>
              </a:spcBef>
              <a:buFont typeface="Wingdings 2" pitchFamily="18" charset="2"/>
              <a:buNone/>
            </a:pPr>
            <a:r>
              <a:rPr lang="de-DE" altLang="de-DE" sz="1500" dirty="0" smtClean="0"/>
              <a:t>Du bist oben im Himmel …</a:t>
            </a:r>
          </a:p>
          <a:p>
            <a:pPr indent="0">
              <a:lnSpc>
                <a:spcPct val="80000"/>
              </a:lnSpc>
              <a:spcBef>
                <a:spcPct val="0"/>
              </a:spcBef>
              <a:buFont typeface="Wingdings 2" pitchFamily="18" charset="2"/>
              <a:buNone/>
            </a:pPr>
            <a:endParaRPr lang="de-DE" altLang="de-DE" sz="1500" dirty="0" smtClean="0"/>
          </a:p>
          <a:p>
            <a:pPr indent="0">
              <a:lnSpc>
                <a:spcPct val="80000"/>
              </a:lnSpc>
              <a:spcBef>
                <a:spcPct val="0"/>
              </a:spcBef>
              <a:buFont typeface="Wingdings 2" pitchFamily="18" charset="2"/>
              <a:buNone/>
            </a:pPr>
            <a:r>
              <a:rPr lang="de-DE" altLang="de-DE" sz="1500" dirty="0" smtClean="0"/>
              <a:t>Wenn´s mir </a:t>
            </a:r>
            <a:r>
              <a:rPr lang="de-DE" altLang="de-DE" sz="1500" b="1" dirty="0" smtClean="0"/>
              <a:t>gut</a:t>
            </a:r>
            <a:r>
              <a:rPr lang="de-DE" altLang="de-DE" sz="1500" dirty="0" smtClean="0"/>
              <a:t> geht, bist Du </a:t>
            </a:r>
            <a:r>
              <a:rPr lang="de-DE" altLang="de-DE" sz="1500" b="1" dirty="0" smtClean="0"/>
              <a:t>(Gott) da.</a:t>
            </a:r>
          </a:p>
          <a:p>
            <a:pPr indent="0">
              <a:lnSpc>
                <a:spcPct val="80000"/>
              </a:lnSpc>
              <a:spcBef>
                <a:spcPct val="0"/>
              </a:spcBef>
              <a:buFont typeface="Wingdings 2" pitchFamily="18" charset="2"/>
              <a:buNone/>
            </a:pPr>
            <a:r>
              <a:rPr lang="de-DE" altLang="de-DE" sz="1500" dirty="0" smtClean="0"/>
              <a:t>Wenn´s mir schlecht geht </a:t>
            </a:r>
            <a:r>
              <a:rPr lang="de-DE" altLang="de-DE" sz="1500" b="1" dirty="0" smtClean="0"/>
              <a:t>(weinen), </a:t>
            </a:r>
            <a:r>
              <a:rPr lang="de-DE" altLang="de-DE" sz="1500" dirty="0" smtClean="0"/>
              <a:t>bist Du </a:t>
            </a:r>
            <a:r>
              <a:rPr lang="de-DE" altLang="de-DE" sz="1500" b="1" dirty="0" smtClean="0"/>
              <a:t>(Gott) da</a:t>
            </a:r>
            <a:r>
              <a:rPr lang="de-DE" altLang="de-DE" sz="1500" dirty="0" smtClean="0"/>
              <a:t>.</a:t>
            </a:r>
          </a:p>
          <a:p>
            <a:pPr indent="0">
              <a:lnSpc>
                <a:spcPct val="80000"/>
              </a:lnSpc>
              <a:spcBef>
                <a:spcPct val="0"/>
              </a:spcBef>
              <a:buFont typeface="Wingdings 2" pitchFamily="18" charset="2"/>
              <a:buNone/>
            </a:pPr>
            <a:r>
              <a:rPr lang="de-DE" altLang="de-DE" sz="1500" dirty="0" smtClean="0"/>
              <a:t>Du bist oben im Himmel …</a:t>
            </a:r>
          </a:p>
          <a:p>
            <a:pPr indent="0">
              <a:lnSpc>
                <a:spcPct val="80000"/>
              </a:lnSpc>
              <a:spcBef>
                <a:spcPct val="0"/>
              </a:spcBef>
              <a:buFont typeface="Wingdings 2" pitchFamily="18" charset="2"/>
              <a:buNone/>
            </a:pPr>
            <a:endParaRPr lang="de-DE" altLang="de-DE" sz="1500" dirty="0" smtClean="0"/>
          </a:p>
          <a:p>
            <a:pPr indent="0">
              <a:lnSpc>
                <a:spcPct val="80000"/>
              </a:lnSpc>
              <a:spcBef>
                <a:spcPct val="0"/>
              </a:spcBef>
              <a:buFont typeface="Wingdings 2" pitchFamily="18" charset="2"/>
              <a:buNone/>
            </a:pPr>
            <a:r>
              <a:rPr lang="de-DE" altLang="de-DE" sz="1500" dirty="0" smtClean="0"/>
              <a:t>In der </a:t>
            </a:r>
            <a:r>
              <a:rPr lang="de-DE" altLang="de-DE" sz="1500" b="1" dirty="0" smtClean="0"/>
              <a:t>Schule</a:t>
            </a:r>
            <a:r>
              <a:rPr lang="de-DE" altLang="de-DE" sz="1500" dirty="0" smtClean="0"/>
              <a:t> bist Du </a:t>
            </a:r>
            <a:r>
              <a:rPr lang="de-DE" altLang="de-DE" sz="1500" b="1" dirty="0" smtClean="0"/>
              <a:t>(Gott) da.</a:t>
            </a:r>
          </a:p>
          <a:p>
            <a:pPr indent="0">
              <a:lnSpc>
                <a:spcPct val="80000"/>
              </a:lnSpc>
              <a:spcBef>
                <a:spcPct val="0"/>
              </a:spcBef>
              <a:buFont typeface="Wingdings 2" pitchFamily="18" charset="2"/>
              <a:buNone/>
            </a:pPr>
            <a:r>
              <a:rPr lang="de-DE" altLang="de-DE" sz="1500" dirty="0" smtClean="0"/>
              <a:t>Auch </a:t>
            </a:r>
            <a:r>
              <a:rPr lang="de-DE" altLang="de-DE" sz="1500" b="1" dirty="0" smtClean="0"/>
              <a:t>zu Hause</a:t>
            </a:r>
            <a:r>
              <a:rPr lang="de-DE" altLang="de-DE" sz="1500" dirty="0" smtClean="0"/>
              <a:t> bist Du </a:t>
            </a:r>
            <a:r>
              <a:rPr lang="de-DE" altLang="de-DE" sz="1500" b="1" dirty="0" smtClean="0"/>
              <a:t>(Gott) da.</a:t>
            </a:r>
          </a:p>
          <a:p>
            <a:pPr indent="0">
              <a:lnSpc>
                <a:spcPct val="80000"/>
              </a:lnSpc>
              <a:spcBef>
                <a:spcPct val="0"/>
              </a:spcBef>
              <a:buFont typeface="Wingdings 2" pitchFamily="18" charset="2"/>
              <a:buNone/>
            </a:pPr>
            <a:r>
              <a:rPr lang="de-DE" altLang="de-DE" sz="1500" dirty="0" smtClean="0"/>
              <a:t>Du bist oben im Himmel …</a:t>
            </a:r>
          </a:p>
          <a:p>
            <a:pPr indent="0">
              <a:lnSpc>
                <a:spcPct val="80000"/>
              </a:lnSpc>
              <a:spcBef>
                <a:spcPct val="0"/>
              </a:spcBef>
              <a:buFont typeface="Wingdings 2" pitchFamily="18" charset="2"/>
              <a:buNone/>
            </a:pPr>
            <a:endParaRPr lang="de-DE" altLang="de-DE" sz="1500" dirty="0" smtClean="0"/>
          </a:p>
          <a:p>
            <a:pPr indent="0">
              <a:lnSpc>
                <a:spcPct val="80000"/>
              </a:lnSpc>
              <a:spcBef>
                <a:spcPct val="0"/>
              </a:spcBef>
              <a:buFont typeface="Wingdings 2" pitchFamily="18" charset="2"/>
              <a:buNone/>
            </a:pPr>
            <a:r>
              <a:rPr lang="de-DE" altLang="de-DE" sz="1500" dirty="0" smtClean="0"/>
              <a:t>Wenn </a:t>
            </a:r>
            <a:r>
              <a:rPr lang="de-DE" altLang="de-DE" sz="1500" b="1" dirty="0" smtClean="0"/>
              <a:t>ich spiele,</a:t>
            </a:r>
            <a:r>
              <a:rPr lang="de-DE" altLang="de-DE" sz="1500" dirty="0" smtClean="0"/>
              <a:t> bist Du </a:t>
            </a:r>
            <a:r>
              <a:rPr lang="de-DE" altLang="de-DE" sz="1500" b="1" dirty="0" smtClean="0"/>
              <a:t>(Gott) da.</a:t>
            </a:r>
          </a:p>
          <a:p>
            <a:pPr indent="0">
              <a:lnSpc>
                <a:spcPct val="80000"/>
              </a:lnSpc>
              <a:spcBef>
                <a:spcPct val="0"/>
              </a:spcBef>
              <a:buFont typeface="Wingdings 2" pitchFamily="18" charset="2"/>
              <a:buNone/>
            </a:pPr>
            <a:r>
              <a:rPr lang="de-DE" altLang="de-DE" sz="1500" dirty="0" smtClean="0"/>
              <a:t>Bei der </a:t>
            </a:r>
            <a:r>
              <a:rPr lang="de-DE" altLang="de-DE" sz="1500" b="1" dirty="0" smtClean="0"/>
              <a:t>(ich) Arbeit </a:t>
            </a:r>
            <a:r>
              <a:rPr lang="de-DE" altLang="de-DE" sz="1500" dirty="0" smtClean="0"/>
              <a:t>bist </a:t>
            </a:r>
            <a:r>
              <a:rPr lang="de-DE" altLang="de-DE" sz="1500" dirty="0" smtClean="0"/>
              <a:t>Du </a:t>
            </a:r>
            <a:r>
              <a:rPr lang="de-DE" altLang="de-DE" sz="1500" b="1" dirty="0" smtClean="0"/>
              <a:t>(Gott) da.</a:t>
            </a:r>
          </a:p>
          <a:p>
            <a:pPr indent="0">
              <a:lnSpc>
                <a:spcPct val="80000"/>
              </a:lnSpc>
              <a:spcBef>
                <a:spcPct val="0"/>
              </a:spcBef>
              <a:buFont typeface="Wingdings 2" pitchFamily="18" charset="2"/>
              <a:buNone/>
            </a:pPr>
            <a:r>
              <a:rPr lang="de-DE" altLang="de-DE" sz="1500" dirty="0" smtClean="0"/>
              <a:t>Du bist oben im Himmel …</a:t>
            </a:r>
          </a:p>
          <a:p>
            <a:pPr indent="0">
              <a:lnSpc>
                <a:spcPct val="80000"/>
              </a:lnSpc>
              <a:spcBef>
                <a:spcPct val="0"/>
              </a:spcBef>
              <a:buFont typeface="Wingdings 2" pitchFamily="18" charset="2"/>
              <a:buNone/>
            </a:pPr>
            <a:r>
              <a:rPr lang="de-DE" altLang="de-DE" sz="1500" dirty="0" smtClean="0"/>
              <a:t>Du bist oben im Himmel …</a:t>
            </a:r>
          </a:p>
          <a:p>
            <a:pPr indent="0">
              <a:lnSpc>
                <a:spcPct val="80000"/>
              </a:lnSpc>
              <a:spcBef>
                <a:spcPct val="0"/>
              </a:spcBef>
              <a:buFont typeface="Wingdings 2" pitchFamily="18" charset="2"/>
              <a:buNone/>
            </a:pPr>
            <a:endParaRPr lang="de-DE" altLang="de-DE" sz="1500" dirty="0" smtClean="0"/>
          </a:p>
          <a:p>
            <a:pPr indent="0">
              <a:lnSpc>
                <a:spcPct val="80000"/>
              </a:lnSpc>
              <a:spcBef>
                <a:spcPct val="0"/>
              </a:spcBef>
              <a:buFont typeface="Wingdings 2" pitchFamily="18" charset="2"/>
              <a:buNone/>
            </a:pPr>
            <a:r>
              <a:rPr lang="de-DE" altLang="de-DE" sz="1500" dirty="0" smtClean="0"/>
              <a:t> </a:t>
            </a:r>
          </a:p>
        </p:txBody>
      </p:sp>
      <p:pic>
        <p:nvPicPr>
          <p:cNvPr id="7173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2275" y="273050"/>
            <a:ext cx="996950" cy="779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4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4500" y="273050"/>
            <a:ext cx="890588" cy="893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5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284628"/>
            <a:ext cx="3992563" cy="1219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Titel 1"/>
          <p:cNvSpPr>
            <a:spLocks noGrp="1"/>
          </p:cNvSpPr>
          <p:nvPr>
            <p:ph type="title"/>
          </p:nvPr>
        </p:nvSpPr>
        <p:spPr>
          <a:xfrm>
            <a:off x="4860032" y="2564904"/>
            <a:ext cx="4424611" cy="1398599"/>
          </a:xfrm>
        </p:spPr>
        <p:txBody>
          <a:bodyPr>
            <a:normAutofit fontScale="90000"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de-DE" dirty="0">
                <a:solidFill>
                  <a:srgbClr val="0070C0"/>
                </a:solidFill>
              </a:rPr>
              <a:t>Wir </a:t>
            </a:r>
            <a:r>
              <a:rPr lang="de-DE" dirty="0" smtClean="0">
                <a:solidFill>
                  <a:srgbClr val="0070C0"/>
                </a:solidFill>
              </a:rPr>
              <a:t>gebärden</a:t>
            </a:r>
            <a:r>
              <a:rPr lang="de-DE" dirty="0">
                <a:solidFill>
                  <a:srgbClr val="0070C0"/>
                </a:solidFill>
              </a:rPr>
              <a:t>:  </a:t>
            </a:r>
            <a:br>
              <a:rPr lang="de-DE" dirty="0">
                <a:solidFill>
                  <a:srgbClr val="0070C0"/>
                </a:solidFill>
              </a:rPr>
            </a:br>
            <a:r>
              <a:rPr lang="de-DE" dirty="0">
                <a:solidFill>
                  <a:srgbClr val="0070C0"/>
                </a:solidFill>
              </a:rPr>
              <a:t>Gott </a:t>
            </a:r>
            <a:r>
              <a:rPr lang="de-DE" dirty="0" smtClean="0">
                <a:solidFill>
                  <a:srgbClr val="0070C0"/>
                </a:solidFill>
              </a:rPr>
              <a:t>ist </a:t>
            </a:r>
            <a:r>
              <a:rPr lang="de-DE" dirty="0">
                <a:solidFill>
                  <a:srgbClr val="0070C0"/>
                </a:solidFill>
              </a:rPr>
              <a:t>immer </a:t>
            </a:r>
            <a:r>
              <a:rPr lang="de-DE" dirty="0" smtClean="0">
                <a:solidFill>
                  <a:srgbClr val="0070C0"/>
                </a:solidFill>
              </a:rPr>
              <a:t>da</a:t>
            </a:r>
            <a:br>
              <a:rPr lang="de-DE" dirty="0" smtClean="0">
                <a:solidFill>
                  <a:srgbClr val="0070C0"/>
                </a:solidFill>
              </a:rPr>
            </a:br>
            <a:r>
              <a:rPr lang="de-DE" sz="2000" dirty="0" smtClean="0">
                <a:solidFill>
                  <a:srgbClr val="0070C0"/>
                </a:solidFill>
              </a:rPr>
              <a:t>von Detlev Jöcker</a:t>
            </a:r>
            <a:r>
              <a:rPr lang="de-DE" dirty="0">
                <a:solidFill>
                  <a:srgbClr val="0070C0"/>
                </a:solidFill>
              </a:rPr>
              <a:t/>
            </a:r>
            <a:br>
              <a:rPr lang="de-DE" dirty="0">
                <a:solidFill>
                  <a:srgbClr val="0070C0"/>
                </a:solidFill>
              </a:rPr>
            </a:br>
            <a:endParaRPr lang="de-DE" dirty="0">
              <a:solidFill>
                <a:srgbClr val="0070C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67544" y="332656"/>
            <a:ext cx="8219256" cy="1584176"/>
          </a:xfrm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de-DE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Wo</a:t>
            </a:r>
            <a:r>
              <a:rPr lang="de-DE" dirty="0">
                <a:solidFill>
                  <a:schemeClr val="tx2">
                    <a:shade val="85000"/>
                    <a:satMod val="150000"/>
                  </a:schemeClr>
                </a:solidFill>
              </a:rPr>
              <a:t> ich </a:t>
            </a:r>
            <a:r>
              <a:rPr lang="de-DE" dirty="0" smtClean="0">
                <a:solidFill>
                  <a:schemeClr val="tx2">
                    <a:shade val="85000"/>
                    <a:satMod val="150000"/>
                  </a:schemeClr>
                </a:solidFill>
              </a:rPr>
              <a:t>gehe</a:t>
            </a:r>
            <a:r>
              <a:rPr lang="de-DE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 </a:t>
            </a:r>
            <a:r>
              <a:rPr lang="de-DE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bist Du (</a:t>
            </a:r>
            <a:r>
              <a:rPr lang="de-DE" dirty="0">
                <a:solidFill>
                  <a:schemeClr val="tx2">
                    <a:shade val="85000"/>
                    <a:satMod val="150000"/>
                  </a:schemeClr>
                </a:solidFill>
              </a:rPr>
              <a:t>Gott</a:t>
            </a:r>
            <a:r>
              <a:rPr lang="de-DE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) </a:t>
            </a:r>
            <a:r>
              <a:rPr lang="de-DE" dirty="0">
                <a:solidFill>
                  <a:schemeClr val="tx2">
                    <a:shade val="85000"/>
                    <a:satMod val="150000"/>
                  </a:schemeClr>
                </a:solidFill>
              </a:rPr>
              <a:t>da.</a:t>
            </a:r>
            <a:br>
              <a:rPr lang="de-DE" dirty="0">
                <a:solidFill>
                  <a:schemeClr val="tx2">
                    <a:shade val="85000"/>
                    <a:satMod val="150000"/>
                  </a:schemeClr>
                </a:solidFill>
              </a:rPr>
            </a:br>
            <a:endParaRPr lang="de-DE" dirty="0">
              <a:solidFill>
                <a:schemeClr val="tx2">
                  <a:shade val="85000"/>
                  <a:satMod val="150000"/>
                </a:schemeClr>
              </a:solidFill>
            </a:endParaRPr>
          </a:p>
        </p:txBody>
      </p:sp>
      <p:pic>
        <p:nvPicPr>
          <p:cNvPr id="8199" name="Picture 7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8144" y="3429000"/>
            <a:ext cx="1219306" cy="12193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8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8144" y="2204864"/>
            <a:ext cx="1158875" cy="1152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201" name="Picture 9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8304" y="2438336"/>
            <a:ext cx="1460947" cy="18381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echteck 8"/>
          <p:cNvSpPr/>
          <p:nvPr/>
        </p:nvSpPr>
        <p:spPr>
          <a:xfrm>
            <a:off x="5160963" y="6454828"/>
            <a:ext cx="3732112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spcBef>
                <a:spcPct val="20000"/>
              </a:spcBef>
              <a:buClr>
                <a:srgbClr val="FFCC00"/>
              </a:buClr>
              <a:buSzPct val="75000"/>
            </a:pPr>
            <a:r>
              <a:rPr kumimoji="0" lang="de-DE" sz="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Gebärdenbilder: Copyright Verlag Karin Kestner + www.gebaerdenlernen.de</a:t>
            </a:r>
            <a:endParaRPr kumimoji="0" lang="de-DE" sz="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4" name="Rechteck 3"/>
          <p:cNvSpPr/>
          <p:nvPr/>
        </p:nvSpPr>
        <p:spPr>
          <a:xfrm>
            <a:off x="909683" y="1340768"/>
            <a:ext cx="2853666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fontAlgn="auto">
              <a:spcBef>
                <a:spcPct val="20000"/>
              </a:spcBef>
              <a:spcAft>
                <a:spcPts val="0"/>
              </a:spcAft>
            </a:pPr>
            <a:r>
              <a:rPr lang="de-DE" sz="1000" dirty="0">
                <a:solidFill>
                  <a:prstClr val="black"/>
                </a:solidFill>
                <a:latin typeface="Calibri"/>
                <a:cs typeface="+mn-cs"/>
              </a:rPr>
              <a:t>Male </a:t>
            </a:r>
            <a:r>
              <a:rPr lang="de-DE" sz="1000" dirty="0" smtClean="0">
                <a:solidFill>
                  <a:prstClr val="black"/>
                </a:solidFill>
                <a:latin typeface="Calibri"/>
                <a:cs typeface="+mn-cs"/>
              </a:rPr>
              <a:t>dich beim Gehen oder </a:t>
            </a:r>
            <a:r>
              <a:rPr lang="de-DE" sz="1000" dirty="0">
                <a:solidFill>
                  <a:prstClr val="black"/>
                </a:solidFill>
                <a:latin typeface="Calibri"/>
                <a:cs typeface="+mn-cs"/>
              </a:rPr>
              <a:t>klebe ein Foto </a:t>
            </a:r>
            <a:r>
              <a:rPr lang="de-DE" sz="1000" dirty="0" smtClean="0">
                <a:solidFill>
                  <a:prstClr val="black"/>
                </a:solidFill>
                <a:latin typeface="Calibri"/>
                <a:cs typeface="+mn-cs"/>
              </a:rPr>
              <a:t>hier </a:t>
            </a:r>
            <a:r>
              <a:rPr lang="de-DE" sz="1000" dirty="0">
                <a:solidFill>
                  <a:prstClr val="black"/>
                </a:solidFill>
                <a:latin typeface="Calibri"/>
                <a:cs typeface="+mn-cs"/>
              </a:rPr>
              <a:t>ein: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6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333872" y="3284984"/>
            <a:ext cx="1219306" cy="12193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253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088" y="2028467"/>
            <a:ext cx="1158875" cy="1152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2533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99348" y="2348880"/>
            <a:ext cx="1463675" cy="1841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Rechteck 11"/>
          <p:cNvSpPr/>
          <p:nvPr/>
        </p:nvSpPr>
        <p:spPr>
          <a:xfrm>
            <a:off x="5255890" y="6499433"/>
            <a:ext cx="3732112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spcBef>
                <a:spcPct val="20000"/>
              </a:spcBef>
              <a:buClr>
                <a:srgbClr val="FFCC00"/>
              </a:buClr>
              <a:buSzPct val="75000"/>
            </a:pPr>
            <a:r>
              <a:rPr kumimoji="0" lang="de-DE" sz="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Gebärdenbilder: Copyright Verlag Karin Kestner + www.gebaerdenlernen.de</a:t>
            </a:r>
            <a:endParaRPr kumimoji="0" lang="de-DE" sz="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1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de-DE" dirty="0">
                <a:solidFill>
                  <a:schemeClr val="tx2">
                    <a:shade val="85000"/>
                    <a:satMod val="150000"/>
                  </a:schemeClr>
                </a:solidFill>
              </a:rPr>
              <a:t/>
            </a:r>
            <a:br>
              <a:rPr lang="de-DE" dirty="0">
                <a:solidFill>
                  <a:schemeClr val="tx2">
                    <a:shade val="85000"/>
                    <a:satMod val="150000"/>
                  </a:schemeClr>
                </a:solidFill>
              </a:rPr>
            </a:br>
            <a:endParaRPr lang="de-DE" dirty="0">
              <a:solidFill>
                <a:schemeClr val="tx2">
                  <a:shade val="85000"/>
                  <a:satMod val="150000"/>
                </a:schemeClr>
              </a:solidFill>
            </a:endParaRPr>
          </a:p>
        </p:txBody>
      </p:sp>
      <p:sp>
        <p:nvSpPr>
          <p:cNvPr id="4" name="Rechteck 3"/>
          <p:cNvSpPr/>
          <p:nvPr/>
        </p:nvSpPr>
        <p:spPr>
          <a:xfrm>
            <a:off x="755575" y="337298"/>
            <a:ext cx="8232427" cy="10464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de-DE" sz="4400" dirty="0">
                <a:solidFill>
                  <a:srgbClr val="F79646">
                    <a:lumMod val="60000"/>
                    <a:lumOff val="40000"/>
                  </a:srgbClr>
                </a:solidFill>
                <a:latin typeface="Calibri"/>
                <a:ea typeface="+mj-ea"/>
                <a:cs typeface="+mj-cs"/>
              </a:rPr>
              <a:t>Wo</a:t>
            </a:r>
            <a:r>
              <a:rPr lang="de-DE" sz="4400" dirty="0">
                <a:solidFill>
                  <a:srgbClr val="1F497D">
                    <a:shade val="85000"/>
                    <a:satMod val="150000"/>
                  </a:srgbClr>
                </a:solidFill>
                <a:latin typeface="Calibri"/>
                <a:ea typeface="+mj-ea"/>
                <a:cs typeface="+mj-cs"/>
              </a:rPr>
              <a:t> ich </a:t>
            </a:r>
            <a:r>
              <a:rPr lang="de-DE" sz="4400" dirty="0" smtClean="0">
                <a:solidFill>
                  <a:srgbClr val="1F497D">
                    <a:shade val="85000"/>
                    <a:satMod val="150000"/>
                  </a:srgbClr>
                </a:solidFill>
                <a:latin typeface="Calibri"/>
                <a:ea typeface="+mj-ea"/>
                <a:cs typeface="+mj-cs"/>
              </a:rPr>
              <a:t>stehe</a:t>
            </a:r>
            <a:r>
              <a:rPr lang="de-DE" sz="4400" dirty="0" smtClean="0">
                <a:solidFill>
                  <a:srgbClr val="F79646">
                    <a:lumMod val="60000"/>
                    <a:lumOff val="40000"/>
                  </a:srgbClr>
                </a:solidFill>
                <a:latin typeface="Calibri"/>
                <a:ea typeface="+mj-ea"/>
                <a:cs typeface="+mj-cs"/>
              </a:rPr>
              <a:t> </a:t>
            </a:r>
            <a:r>
              <a:rPr lang="de-DE" sz="4400" dirty="0">
                <a:solidFill>
                  <a:srgbClr val="F79646">
                    <a:lumMod val="60000"/>
                    <a:lumOff val="40000"/>
                  </a:srgbClr>
                </a:solidFill>
                <a:latin typeface="Calibri"/>
                <a:ea typeface="+mj-ea"/>
                <a:cs typeface="+mj-cs"/>
              </a:rPr>
              <a:t>bist Du (</a:t>
            </a:r>
            <a:r>
              <a:rPr lang="de-DE" sz="4400" dirty="0">
                <a:solidFill>
                  <a:srgbClr val="1F497D">
                    <a:shade val="85000"/>
                    <a:satMod val="150000"/>
                  </a:srgbClr>
                </a:solidFill>
                <a:latin typeface="Calibri"/>
                <a:ea typeface="+mj-ea"/>
                <a:cs typeface="+mj-cs"/>
              </a:rPr>
              <a:t>Gott</a:t>
            </a:r>
            <a:r>
              <a:rPr lang="de-DE" sz="4400" dirty="0">
                <a:solidFill>
                  <a:srgbClr val="F79646">
                    <a:lumMod val="60000"/>
                    <a:lumOff val="40000"/>
                  </a:srgbClr>
                </a:solidFill>
                <a:latin typeface="Calibri"/>
                <a:ea typeface="+mj-ea"/>
                <a:cs typeface="+mj-cs"/>
              </a:rPr>
              <a:t>) </a:t>
            </a:r>
            <a:r>
              <a:rPr lang="de-DE" sz="4400" dirty="0">
                <a:solidFill>
                  <a:srgbClr val="1F497D">
                    <a:shade val="85000"/>
                    <a:satMod val="150000"/>
                  </a:srgbClr>
                </a:solidFill>
                <a:latin typeface="Calibri"/>
                <a:ea typeface="+mj-ea"/>
                <a:cs typeface="+mj-cs"/>
              </a:rPr>
              <a:t>da.</a:t>
            </a:r>
            <a:br>
              <a:rPr lang="de-DE" sz="4400" dirty="0">
                <a:solidFill>
                  <a:srgbClr val="1F497D">
                    <a:shade val="85000"/>
                    <a:satMod val="150000"/>
                  </a:srgbClr>
                </a:solidFill>
                <a:latin typeface="Calibri"/>
                <a:ea typeface="+mj-ea"/>
                <a:cs typeface="+mj-cs"/>
              </a:rPr>
            </a:br>
            <a:endParaRPr lang="de-DE" dirty="0"/>
          </a:p>
        </p:txBody>
      </p:sp>
      <p:sp>
        <p:nvSpPr>
          <p:cNvPr id="6" name="Rechteck 5"/>
          <p:cNvSpPr/>
          <p:nvPr/>
        </p:nvSpPr>
        <p:spPr>
          <a:xfrm>
            <a:off x="755575" y="1377716"/>
            <a:ext cx="2876108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fontAlgn="auto">
              <a:spcBef>
                <a:spcPct val="20000"/>
              </a:spcBef>
              <a:spcAft>
                <a:spcPts val="0"/>
              </a:spcAft>
            </a:pPr>
            <a:r>
              <a:rPr lang="de-DE" sz="1000" dirty="0">
                <a:solidFill>
                  <a:prstClr val="black"/>
                </a:solidFill>
                <a:latin typeface="Calibri"/>
                <a:cs typeface="+mn-cs"/>
              </a:rPr>
              <a:t>Male </a:t>
            </a:r>
            <a:r>
              <a:rPr lang="de-DE" sz="1000" dirty="0" smtClean="0">
                <a:solidFill>
                  <a:prstClr val="black"/>
                </a:solidFill>
                <a:latin typeface="Calibri"/>
                <a:cs typeface="+mn-cs"/>
              </a:rPr>
              <a:t>dich beim Stehen oder </a:t>
            </a:r>
            <a:r>
              <a:rPr lang="de-DE" sz="1000" dirty="0">
                <a:solidFill>
                  <a:prstClr val="black"/>
                </a:solidFill>
                <a:latin typeface="Calibri"/>
                <a:cs typeface="+mn-cs"/>
              </a:rPr>
              <a:t>klebe ein Foto </a:t>
            </a:r>
            <a:r>
              <a:rPr lang="de-DE" sz="1000" dirty="0" smtClean="0">
                <a:solidFill>
                  <a:prstClr val="black"/>
                </a:solidFill>
                <a:latin typeface="Calibri"/>
                <a:cs typeface="+mn-cs"/>
              </a:rPr>
              <a:t>hier </a:t>
            </a:r>
            <a:r>
              <a:rPr lang="de-DE" sz="1000" dirty="0">
                <a:solidFill>
                  <a:prstClr val="black"/>
                </a:solidFill>
                <a:latin typeface="Calibri"/>
                <a:cs typeface="+mn-cs"/>
              </a:rPr>
              <a:t>ein:</a:t>
            </a:r>
          </a:p>
        </p:txBody>
      </p:sp>
    </p:spTree>
    <p:extLst>
      <p:ext uri="{BB962C8B-B14F-4D97-AF65-F5344CB8AC3E}">
        <p14:creationId xmlns:p14="http://schemas.microsoft.com/office/powerpoint/2010/main" val="26101580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52679"/>
            <a:ext cx="4035902" cy="3029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chteck 4"/>
          <p:cNvSpPr/>
          <p:nvPr/>
        </p:nvSpPr>
        <p:spPr>
          <a:xfrm>
            <a:off x="5436096" y="2204864"/>
            <a:ext cx="3240360" cy="38318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AD2E27"/>
              </a:buClr>
              <a:buFont typeface="Wingdings 2" pitchFamily="18" charset="2"/>
              <a:buNone/>
              <a:defRPr/>
            </a:pPr>
            <a:r>
              <a:rPr lang="de-DE" dirty="0">
                <a:solidFill>
                  <a:prstClr val="black"/>
                </a:solidFill>
              </a:rPr>
              <a:t>Du bist oben im </a:t>
            </a:r>
            <a:r>
              <a:rPr lang="de-DE" b="1" dirty="0" smtClean="0">
                <a:solidFill>
                  <a:prstClr val="black"/>
                </a:solidFill>
              </a:rPr>
              <a:t>Himme</a:t>
            </a:r>
            <a:r>
              <a:rPr lang="de-DE" dirty="0" smtClean="0">
                <a:solidFill>
                  <a:prstClr val="black"/>
                </a:solidFill>
              </a:rPr>
              <a:t>l,</a:t>
            </a:r>
          </a:p>
          <a:p>
            <a:pPr indent="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AD2E27"/>
              </a:buClr>
              <a:buFont typeface="Wingdings 2" pitchFamily="18" charset="2"/>
              <a:buNone/>
              <a:defRPr/>
            </a:pPr>
            <a:endParaRPr lang="de-DE" dirty="0">
              <a:solidFill>
                <a:prstClr val="black"/>
              </a:solidFill>
            </a:endParaRPr>
          </a:p>
          <a:p>
            <a:pPr indent="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AD2E27"/>
              </a:buClr>
              <a:buFont typeface="Wingdings 2" pitchFamily="18" charset="2"/>
              <a:buNone/>
              <a:defRPr/>
            </a:pPr>
            <a:r>
              <a:rPr lang="de-DE" dirty="0" smtClean="0">
                <a:solidFill>
                  <a:prstClr val="black"/>
                </a:solidFill>
              </a:rPr>
              <a:t> </a:t>
            </a:r>
          </a:p>
          <a:p>
            <a:pPr indent="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AD2E27"/>
              </a:buClr>
              <a:buFont typeface="Wingdings 2" pitchFamily="18" charset="2"/>
              <a:buNone/>
              <a:defRPr/>
            </a:pPr>
            <a:r>
              <a:rPr lang="de-DE" dirty="0" smtClean="0">
                <a:solidFill>
                  <a:prstClr val="black"/>
                </a:solidFill>
              </a:rPr>
              <a:t>bist </a:t>
            </a:r>
            <a:r>
              <a:rPr lang="de-DE" dirty="0">
                <a:solidFill>
                  <a:prstClr val="black"/>
                </a:solidFill>
              </a:rPr>
              <a:t>unten auf der </a:t>
            </a:r>
            <a:r>
              <a:rPr lang="de-DE" b="1" dirty="0">
                <a:solidFill>
                  <a:prstClr val="black"/>
                </a:solidFill>
              </a:rPr>
              <a:t>Erde</a:t>
            </a:r>
            <a:r>
              <a:rPr lang="de-DE" dirty="0">
                <a:solidFill>
                  <a:prstClr val="black"/>
                </a:solidFill>
              </a:rPr>
              <a:t>. </a:t>
            </a:r>
            <a:endParaRPr lang="de-DE" dirty="0" smtClean="0">
              <a:solidFill>
                <a:prstClr val="black"/>
              </a:solidFill>
            </a:endParaRPr>
          </a:p>
          <a:p>
            <a:pPr indent="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AD2E27"/>
              </a:buClr>
              <a:buFont typeface="Wingdings 2" pitchFamily="18" charset="2"/>
              <a:buNone/>
              <a:defRPr/>
            </a:pPr>
            <a:endParaRPr lang="de-DE" dirty="0">
              <a:solidFill>
                <a:prstClr val="black"/>
              </a:solidFill>
            </a:endParaRPr>
          </a:p>
          <a:p>
            <a:pPr indent="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AD2E27"/>
              </a:buClr>
              <a:buFont typeface="Wingdings 2" pitchFamily="18" charset="2"/>
              <a:buNone/>
              <a:defRPr/>
            </a:pPr>
            <a:r>
              <a:rPr lang="de-DE" dirty="0">
                <a:solidFill>
                  <a:prstClr val="black"/>
                </a:solidFill>
              </a:rPr>
              <a:t>Wohin ich mich </a:t>
            </a:r>
            <a:r>
              <a:rPr lang="de-DE" b="1" dirty="0">
                <a:solidFill>
                  <a:prstClr val="black"/>
                </a:solidFill>
              </a:rPr>
              <a:t>wende</a:t>
            </a:r>
            <a:r>
              <a:rPr lang="de-DE" dirty="0">
                <a:solidFill>
                  <a:prstClr val="black"/>
                </a:solidFill>
              </a:rPr>
              <a:t>, </a:t>
            </a:r>
            <a:endParaRPr lang="de-DE" dirty="0" smtClean="0">
              <a:solidFill>
                <a:prstClr val="black"/>
              </a:solidFill>
            </a:endParaRPr>
          </a:p>
          <a:p>
            <a:pPr indent="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AD2E27"/>
              </a:buClr>
              <a:buFont typeface="Wingdings 2" pitchFamily="18" charset="2"/>
              <a:buNone/>
              <a:defRPr/>
            </a:pPr>
            <a:r>
              <a:rPr lang="de-DE" dirty="0" smtClean="0">
                <a:solidFill>
                  <a:prstClr val="black"/>
                </a:solidFill>
              </a:rPr>
              <a:t>Du </a:t>
            </a:r>
            <a:r>
              <a:rPr lang="de-DE" dirty="0">
                <a:solidFill>
                  <a:prstClr val="black"/>
                </a:solidFill>
              </a:rPr>
              <a:t>bist </a:t>
            </a:r>
            <a:r>
              <a:rPr lang="de-DE" b="1" dirty="0">
                <a:solidFill>
                  <a:prstClr val="black"/>
                </a:solidFill>
              </a:rPr>
              <a:t>an jedem </a:t>
            </a:r>
            <a:r>
              <a:rPr lang="de-DE" b="1" dirty="0" smtClean="0">
                <a:solidFill>
                  <a:prstClr val="black"/>
                </a:solidFill>
              </a:rPr>
              <a:t>Ende</a:t>
            </a:r>
          </a:p>
          <a:p>
            <a:pPr indent="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AD2E27"/>
              </a:buClr>
              <a:buFont typeface="Wingdings 2" pitchFamily="18" charset="2"/>
              <a:buNone/>
              <a:defRPr/>
            </a:pPr>
            <a:endParaRPr lang="de-DE" b="1" dirty="0">
              <a:solidFill>
                <a:prstClr val="black"/>
              </a:solidFill>
            </a:endParaRPr>
          </a:p>
          <a:p>
            <a:pPr indent="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AD2E27"/>
              </a:buClr>
              <a:buFont typeface="Wingdings 2" pitchFamily="18" charset="2"/>
              <a:buNone/>
              <a:defRPr/>
            </a:pPr>
            <a:r>
              <a:rPr lang="de-DE" dirty="0">
                <a:solidFill>
                  <a:prstClr val="black"/>
                </a:solidFill>
              </a:rPr>
              <a:t>Du </a:t>
            </a:r>
            <a:r>
              <a:rPr lang="de-DE" b="1" dirty="0">
                <a:solidFill>
                  <a:prstClr val="black"/>
                </a:solidFill>
              </a:rPr>
              <a:t>(Gott</a:t>
            </a:r>
            <a:r>
              <a:rPr lang="de-DE" dirty="0">
                <a:solidFill>
                  <a:prstClr val="black"/>
                </a:solidFill>
              </a:rPr>
              <a:t>) bist </a:t>
            </a:r>
            <a:r>
              <a:rPr lang="de-DE" b="1" dirty="0">
                <a:solidFill>
                  <a:prstClr val="black"/>
                </a:solidFill>
              </a:rPr>
              <a:t>immer da</a:t>
            </a:r>
            <a:r>
              <a:rPr lang="de-DE" dirty="0">
                <a:solidFill>
                  <a:prstClr val="black"/>
                </a:solidFill>
              </a:rPr>
              <a:t>.</a:t>
            </a:r>
          </a:p>
        </p:txBody>
      </p:sp>
      <p:pic>
        <p:nvPicPr>
          <p:cNvPr id="1843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59994" y="188640"/>
            <a:ext cx="3992563" cy="1219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8437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668" y="3158540"/>
            <a:ext cx="3346192" cy="335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feld 7"/>
          <p:cNvSpPr txBox="1"/>
          <p:nvPr/>
        </p:nvSpPr>
        <p:spPr>
          <a:xfrm>
            <a:off x="0" y="6508915"/>
            <a:ext cx="514806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000" dirty="0" smtClean="0"/>
              <a:t>Fotos: A. Zimmermann + Wikipedia, Nasa, gemeinfrei, aufgenommen von Apollo 17</a:t>
            </a:r>
            <a:endParaRPr lang="de-DE" sz="1000" dirty="0"/>
          </a:p>
        </p:txBody>
      </p:sp>
    </p:spTree>
    <p:extLst>
      <p:ext uri="{BB962C8B-B14F-4D97-AF65-F5344CB8AC3E}">
        <p14:creationId xmlns:p14="http://schemas.microsoft.com/office/powerpoint/2010/main" val="15126072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hteck 4"/>
          <p:cNvSpPr/>
          <p:nvPr/>
        </p:nvSpPr>
        <p:spPr>
          <a:xfrm>
            <a:off x="5436096" y="2204864"/>
            <a:ext cx="3240360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AD2E27"/>
              </a:buClr>
              <a:buFont typeface="Wingdings 2" pitchFamily="18" charset="2"/>
              <a:buNone/>
              <a:defRPr/>
            </a:pPr>
            <a:r>
              <a:rPr lang="de-DE" dirty="0">
                <a:solidFill>
                  <a:prstClr val="black"/>
                </a:solidFill>
              </a:rPr>
              <a:t>Du bist oben im </a:t>
            </a:r>
            <a:r>
              <a:rPr lang="de-DE" b="1" dirty="0" smtClean="0">
                <a:solidFill>
                  <a:prstClr val="black"/>
                </a:solidFill>
              </a:rPr>
              <a:t>Himme</a:t>
            </a:r>
            <a:r>
              <a:rPr lang="de-DE" dirty="0" smtClean="0">
                <a:solidFill>
                  <a:prstClr val="black"/>
                </a:solidFill>
              </a:rPr>
              <a:t>l,</a:t>
            </a:r>
          </a:p>
          <a:p>
            <a:pPr indent="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AD2E27"/>
              </a:buClr>
              <a:buFont typeface="Wingdings 2" pitchFamily="18" charset="2"/>
              <a:buNone/>
              <a:defRPr/>
            </a:pPr>
            <a:endParaRPr lang="de-DE" dirty="0">
              <a:solidFill>
                <a:prstClr val="black"/>
              </a:solidFill>
            </a:endParaRPr>
          </a:p>
          <a:p>
            <a:pPr indent="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AD2E27"/>
              </a:buClr>
              <a:buFont typeface="Wingdings 2" pitchFamily="18" charset="2"/>
              <a:buNone/>
              <a:defRPr/>
            </a:pPr>
            <a:r>
              <a:rPr lang="de-DE" dirty="0" smtClean="0">
                <a:solidFill>
                  <a:prstClr val="black"/>
                </a:solidFill>
              </a:rPr>
              <a:t> </a:t>
            </a:r>
          </a:p>
          <a:p>
            <a:pPr indent="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AD2E27"/>
              </a:buClr>
              <a:buFont typeface="Wingdings 2" pitchFamily="18" charset="2"/>
              <a:buNone/>
              <a:defRPr/>
            </a:pPr>
            <a:r>
              <a:rPr lang="de-DE" dirty="0" smtClean="0">
                <a:solidFill>
                  <a:prstClr val="black"/>
                </a:solidFill>
              </a:rPr>
              <a:t>bist </a:t>
            </a:r>
            <a:r>
              <a:rPr lang="de-DE" dirty="0">
                <a:solidFill>
                  <a:prstClr val="black"/>
                </a:solidFill>
              </a:rPr>
              <a:t>unten auf der </a:t>
            </a:r>
            <a:r>
              <a:rPr lang="de-DE" b="1" dirty="0">
                <a:solidFill>
                  <a:prstClr val="black"/>
                </a:solidFill>
              </a:rPr>
              <a:t>Erde</a:t>
            </a:r>
            <a:r>
              <a:rPr lang="de-DE" dirty="0">
                <a:solidFill>
                  <a:prstClr val="black"/>
                </a:solidFill>
              </a:rPr>
              <a:t>. </a:t>
            </a:r>
            <a:endParaRPr lang="de-DE" dirty="0" smtClean="0">
              <a:solidFill>
                <a:prstClr val="black"/>
              </a:solidFill>
            </a:endParaRPr>
          </a:p>
          <a:p>
            <a:pPr indent="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AD2E27"/>
              </a:buClr>
              <a:buFont typeface="Wingdings 2" pitchFamily="18" charset="2"/>
              <a:buNone/>
              <a:defRPr/>
            </a:pPr>
            <a:endParaRPr lang="de-DE" dirty="0" smtClean="0">
              <a:solidFill>
                <a:prstClr val="black"/>
              </a:solidFill>
            </a:endParaRPr>
          </a:p>
          <a:p>
            <a:pPr indent="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AD2E27"/>
              </a:buClr>
              <a:buFont typeface="Wingdings 2" pitchFamily="18" charset="2"/>
              <a:buNone/>
              <a:defRPr/>
            </a:pPr>
            <a:endParaRPr lang="de-DE" dirty="0" smtClean="0">
              <a:solidFill>
                <a:prstClr val="black"/>
              </a:solidFill>
            </a:endParaRPr>
          </a:p>
          <a:p>
            <a:pPr indent="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AD2E27"/>
              </a:buClr>
              <a:buFont typeface="Wingdings 2" pitchFamily="18" charset="2"/>
              <a:buNone/>
              <a:defRPr/>
            </a:pPr>
            <a:r>
              <a:rPr lang="de-DE" dirty="0" smtClean="0">
                <a:solidFill>
                  <a:prstClr val="black"/>
                </a:solidFill>
              </a:rPr>
              <a:t>Wohin </a:t>
            </a:r>
            <a:r>
              <a:rPr lang="de-DE" dirty="0">
                <a:solidFill>
                  <a:prstClr val="black"/>
                </a:solidFill>
              </a:rPr>
              <a:t>ich mich </a:t>
            </a:r>
            <a:r>
              <a:rPr lang="de-DE" b="1" dirty="0">
                <a:solidFill>
                  <a:prstClr val="black"/>
                </a:solidFill>
              </a:rPr>
              <a:t>wende</a:t>
            </a:r>
            <a:r>
              <a:rPr lang="de-DE" dirty="0">
                <a:solidFill>
                  <a:prstClr val="black"/>
                </a:solidFill>
              </a:rPr>
              <a:t>, </a:t>
            </a:r>
            <a:endParaRPr lang="de-DE" dirty="0" smtClean="0">
              <a:solidFill>
                <a:prstClr val="black"/>
              </a:solidFill>
            </a:endParaRPr>
          </a:p>
          <a:p>
            <a:pPr indent="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AD2E27"/>
              </a:buClr>
              <a:buFont typeface="Wingdings 2" pitchFamily="18" charset="2"/>
              <a:buNone/>
              <a:defRPr/>
            </a:pPr>
            <a:r>
              <a:rPr lang="de-DE" dirty="0" smtClean="0">
                <a:solidFill>
                  <a:prstClr val="black"/>
                </a:solidFill>
              </a:rPr>
              <a:t>Du </a:t>
            </a:r>
            <a:r>
              <a:rPr lang="de-DE" dirty="0">
                <a:solidFill>
                  <a:prstClr val="black"/>
                </a:solidFill>
              </a:rPr>
              <a:t>bist </a:t>
            </a:r>
            <a:r>
              <a:rPr lang="de-DE" b="1" dirty="0">
                <a:solidFill>
                  <a:prstClr val="black"/>
                </a:solidFill>
              </a:rPr>
              <a:t>an jedem </a:t>
            </a:r>
            <a:r>
              <a:rPr lang="de-DE" b="1" dirty="0" smtClean="0">
                <a:solidFill>
                  <a:prstClr val="black"/>
                </a:solidFill>
              </a:rPr>
              <a:t>Ende</a:t>
            </a:r>
          </a:p>
          <a:p>
            <a:pPr indent="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AD2E27"/>
              </a:buClr>
              <a:buFont typeface="Wingdings 2" pitchFamily="18" charset="2"/>
              <a:buNone/>
              <a:defRPr/>
            </a:pPr>
            <a:endParaRPr lang="de-DE" b="1" dirty="0">
              <a:solidFill>
                <a:prstClr val="black"/>
              </a:solidFill>
            </a:endParaRPr>
          </a:p>
          <a:p>
            <a:pPr indent="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AD2E27"/>
              </a:buClr>
              <a:buFont typeface="Wingdings 2" pitchFamily="18" charset="2"/>
              <a:buNone/>
              <a:defRPr/>
            </a:pPr>
            <a:r>
              <a:rPr lang="de-DE" dirty="0">
                <a:solidFill>
                  <a:prstClr val="black"/>
                </a:solidFill>
              </a:rPr>
              <a:t>Du </a:t>
            </a:r>
            <a:r>
              <a:rPr lang="de-DE" b="1" dirty="0">
                <a:solidFill>
                  <a:prstClr val="black"/>
                </a:solidFill>
              </a:rPr>
              <a:t>(Gott</a:t>
            </a:r>
            <a:r>
              <a:rPr lang="de-DE" dirty="0">
                <a:solidFill>
                  <a:prstClr val="black"/>
                </a:solidFill>
              </a:rPr>
              <a:t>) bist </a:t>
            </a:r>
            <a:r>
              <a:rPr lang="de-DE" b="1" dirty="0">
                <a:solidFill>
                  <a:prstClr val="black"/>
                </a:solidFill>
              </a:rPr>
              <a:t>immer da</a:t>
            </a:r>
            <a:r>
              <a:rPr lang="de-DE" dirty="0">
                <a:solidFill>
                  <a:prstClr val="black"/>
                </a:solidFill>
              </a:rPr>
              <a:t>.</a:t>
            </a:r>
          </a:p>
        </p:txBody>
      </p:sp>
      <p:pic>
        <p:nvPicPr>
          <p:cNvPr id="1843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59994" y="188640"/>
            <a:ext cx="3992563" cy="1219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feld 2"/>
          <p:cNvSpPr txBox="1"/>
          <p:nvPr/>
        </p:nvSpPr>
        <p:spPr>
          <a:xfrm>
            <a:off x="251520" y="548680"/>
            <a:ext cx="439248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000" dirty="0" smtClean="0"/>
              <a:t>Male den Himmel und die Erde oder klebe Fotos ein:</a:t>
            </a:r>
            <a:endParaRPr lang="de-DE" sz="1000" dirty="0"/>
          </a:p>
        </p:txBody>
      </p:sp>
    </p:spTree>
    <p:extLst>
      <p:ext uri="{BB962C8B-B14F-4D97-AF65-F5344CB8AC3E}">
        <p14:creationId xmlns:p14="http://schemas.microsoft.com/office/powerpoint/2010/main" val="36207922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1612032"/>
          </a:xfrm>
        </p:spPr>
        <p:txBody>
          <a:bodyPr>
            <a:norm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de-DE" dirty="0">
                <a:solidFill>
                  <a:schemeClr val="tx2">
                    <a:shade val="85000"/>
                    <a:satMod val="150000"/>
                  </a:schemeClr>
                </a:solidFill>
              </a:rPr>
              <a:t/>
            </a:r>
            <a:br>
              <a:rPr lang="de-DE" dirty="0">
                <a:solidFill>
                  <a:schemeClr val="tx2">
                    <a:shade val="85000"/>
                    <a:satMod val="150000"/>
                  </a:schemeClr>
                </a:solidFill>
              </a:rPr>
            </a:br>
            <a:endParaRPr lang="de-DE" dirty="0">
              <a:solidFill>
                <a:schemeClr val="tx2">
                  <a:shade val="85000"/>
                  <a:satMod val="150000"/>
                </a:schemeClr>
              </a:solidFill>
            </a:endParaRPr>
          </a:p>
        </p:txBody>
      </p:sp>
      <p:pic>
        <p:nvPicPr>
          <p:cNvPr id="9221" name="Picture 5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79640" y="3341522"/>
            <a:ext cx="1158340" cy="11522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128" y="4576192"/>
            <a:ext cx="1219200" cy="1219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22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1598" y="3573016"/>
            <a:ext cx="1463675" cy="1841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Titel 1"/>
          <p:cNvSpPr txBox="1">
            <a:spLocks/>
          </p:cNvSpPr>
          <p:nvPr/>
        </p:nvSpPr>
        <p:spPr>
          <a:xfrm>
            <a:off x="467544" y="332656"/>
            <a:ext cx="8219256" cy="158417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de-DE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Wo</a:t>
            </a:r>
            <a:r>
              <a:rPr lang="de-DE" dirty="0" smtClean="0">
                <a:solidFill>
                  <a:schemeClr val="tx2">
                    <a:shade val="85000"/>
                    <a:satMod val="150000"/>
                  </a:schemeClr>
                </a:solidFill>
              </a:rPr>
              <a:t> ich sitze</a:t>
            </a:r>
            <a:r>
              <a:rPr lang="de-DE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 bist Du (</a:t>
            </a:r>
            <a:r>
              <a:rPr lang="de-DE" dirty="0" smtClean="0">
                <a:solidFill>
                  <a:schemeClr val="tx2">
                    <a:shade val="85000"/>
                    <a:satMod val="150000"/>
                  </a:schemeClr>
                </a:solidFill>
              </a:rPr>
              <a:t>Gott</a:t>
            </a:r>
            <a:r>
              <a:rPr lang="de-DE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) </a:t>
            </a:r>
            <a:r>
              <a:rPr lang="de-DE" dirty="0" smtClean="0">
                <a:solidFill>
                  <a:schemeClr val="tx2">
                    <a:shade val="85000"/>
                    <a:satMod val="150000"/>
                  </a:schemeClr>
                </a:solidFill>
              </a:rPr>
              <a:t>da.</a:t>
            </a:r>
            <a:br>
              <a:rPr lang="de-DE" dirty="0" smtClean="0">
                <a:solidFill>
                  <a:schemeClr val="tx2">
                    <a:shade val="85000"/>
                    <a:satMod val="150000"/>
                  </a:schemeClr>
                </a:solidFill>
              </a:rPr>
            </a:br>
            <a:endParaRPr lang="de-DE" dirty="0">
              <a:solidFill>
                <a:schemeClr val="tx2">
                  <a:shade val="85000"/>
                  <a:satMod val="150000"/>
                </a:schemeClr>
              </a:solidFill>
            </a:endParaRPr>
          </a:p>
        </p:txBody>
      </p:sp>
      <p:sp>
        <p:nvSpPr>
          <p:cNvPr id="10" name="Rechteck 9"/>
          <p:cNvSpPr/>
          <p:nvPr/>
        </p:nvSpPr>
        <p:spPr>
          <a:xfrm>
            <a:off x="5365542" y="6483570"/>
            <a:ext cx="3732112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spcBef>
                <a:spcPct val="20000"/>
              </a:spcBef>
              <a:buClr>
                <a:srgbClr val="FFCC00"/>
              </a:buClr>
              <a:buSzPct val="75000"/>
            </a:pPr>
            <a:r>
              <a:rPr kumimoji="0" lang="de-DE" sz="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Gebärdenbilder: Copyright Verlag Karin Kestner + www.gebaerdenlernen.de</a:t>
            </a:r>
            <a:endParaRPr kumimoji="0" lang="de-DE" sz="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4" name="Rechteck 3"/>
          <p:cNvSpPr/>
          <p:nvPr/>
        </p:nvSpPr>
        <p:spPr>
          <a:xfrm>
            <a:off x="683568" y="1340768"/>
            <a:ext cx="2824812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fontAlgn="auto">
              <a:spcBef>
                <a:spcPct val="20000"/>
              </a:spcBef>
              <a:spcAft>
                <a:spcPts val="0"/>
              </a:spcAft>
            </a:pPr>
            <a:r>
              <a:rPr lang="de-DE" sz="1000" dirty="0">
                <a:solidFill>
                  <a:prstClr val="black"/>
                </a:solidFill>
                <a:latin typeface="Calibri"/>
                <a:cs typeface="+mn-cs"/>
              </a:rPr>
              <a:t>Male </a:t>
            </a:r>
            <a:r>
              <a:rPr lang="de-DE" sz="1000" dirty="0" smtClean="0">
                <a:solidFill>
                  <a:prstClr val="black"/>
                </a:solidFill>
                <a:latin typeface="Calibri"/>
                <a:cs typeface="+mn-cs"/>
              </a:rPr>
              <a:t>dich beim Sitzen oder </a:t>
            </a:r>
            <a:r>
              <a:rPr lang="de-DE" sz="1000" dirty="0">
                <a:solidFill>
                  <a:prstClr val="black"/>
                </a:solidFill>
                <a:latin typeface="Calibri"/>
                <a:cs typeface="+mn-cs"/>
              </a:rPr>
              <a:t>klebe ein Foto </a:t>
            </a:r>
            <a:r>
              <a:rPr lang="de-DE" sz="1000" dirty="0" smtClean="0">
                <a:solidFill>
                  <a:prstClr val="black"/>
                </a:solidFill>
                <a:latin typeface="Calibri"/>
                <a:cs typeface="+mn-cs"/>
              </a:rPr>
              <a:t>hier </a:t>
            </a:r>
            <a:r>
              <a:rPr lang="de-DE" sz="1000" dirty="0">
                <a:solidFill>
                  <a:prstClr val="black"/>
                </a:solidFill>
                <a:latin typeface="Calibri"/>
                <a:cs typeface="+mn-cs"/>
              </a:rPr>
              <a:t>ein: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1612032"/>
          </a:xfrm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de-DE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Wo </a:t>
            </a:r>
            <a:r>
              <a:rPr lang="de-DE" dirty="0">
                <a:solidFill>
                  <a:schemeClr val="tx2">
                    <a:shade val="85000"/>
                    <a:satMod val="150000"/>
                  </a:schemeClr>
                </a:solidFill>
              </a:rPr>
              <a:t>ich </a:t>
            </a:r>
            <a:r>
              <a:rPr lang="de-DE" dirty="0" smtClean="0">
                <a:solidFill>
                  <a:schemeClr val="tx2">
                    <a:shade val="85000"/>
                    <a:satMod val="150000"/>
                  </a:schemeClr>
                </a:solidFill>
              </a:rPr>
              <a:t>liege</a:t>
            </a:r>
            <a:r>
              <a:rPr lang="de-DE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 </a:t>
            </a:r>
            <a:r>
              <a:rPr lang="de-DE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bist Du (</a:t>
            </a:r>
            <a:r>
              <a:rPr lang="de-DE" dirty="0">
                <a:solidFill>
                  <a:schemeClr val="tx2">
                    <a:shade val="85000"/>
                    <a:satMod val="150000"/>
                  </a:schemeClr>
                </a:solidFill>
              </a:rPr>
              <a:t>Gott</a:t>
            </a:r>
            <a:r>
              <a:rPr lang="de-DE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)</a:t>
            </a:r>
            <a:r>
              <a:rPr lang="de-DE" dirty="0">
                <a:solidFill>
                  <a:schemeClr val="tx2">
                    <a:shade val="85000"/>
                    <a:satMod val="150000"/>
                  </a:schemeClr>
                </a:solidFill>
              </a:rPr>
              <a:t> da.</a:t>
            </a:r>
            <a:br>
              <a:rPr lang="de-DE" dirty="0">
                <a:solidFill>
                  <a:schemeClr val="tx2">
                    <a:shade val="85000"/>
                    <a:satMod val="150000"/>
                  </a:schemeClr>
                </a:solidFill>
              </a:rPr>
            </a:br>
            <a:endParaRPr lang="de-DE" dirty="0">
              <a:solidFill>
                <a:schemeClr val="tx2">
                  <a:shade val="85000"/>
                  <a:satMod val="150000"/>
                </a:schemeClr>
              </a:solidFill>
            </a:endParaRPr>
          </a:p>
        </p:txBody>
      </p:sp>
      <p:pic>
        <p:nvPicPr>
          <p:cNvPr id="10245" name="Picture 5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8184" y="2276872"/>
            <a:ext cx="1158340" cy="11522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8184" y="3645024"/>
            <a:ext cx="1219200" cy="1219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6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06333" y="2724274"/>
            <a:ext cx="1463675" cy="1841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Rechteck 7"/>
          <p:cNvSpPr/>
          <p:nvPr/>
        </p:nvSpPr>
        <p:spPr>
          <a:xfrm>
            <a:off x="5237896" y="6477130"/>
            <a:ext cx="3732112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spcBef>
                <a:spcPct val="20000"/>
              </a:spcBef>
              <a:buClr>
                <a:srgbClr val="FFCC00"/>
              </a:buClr>
              <a:buSzPct val="75000"/>
            </a:pPr>
            <a:r>
              <a:rPr kumimoji="0" lang="de-DE" sz="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Gebärdenbilder: Copyright Verlag Karin Kestner + www.gebaerdenlernen.de</a:t>
            </a:r>
            <a:endParaRPr kumimoji="0" lang="de-DE" sz="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4" name="Rechteck 3"/>
          <p:cNvSpPr/>
          <p:nvPr/>
        </p:nvSpPr>
        <p:spPr>
          <a:xfrm>
            <a:off x="755576" y="1340768"/>
            <a:ext cx="2917786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fontAlgn="auto">
              <a:spcBef>
                <a:spcPct val="20000"/>
              </a:spcBef>
              <a:spcAft>
                <a:spcPts val="0"/>
              </a:spcAft>
            </a:pPr>
            <a:r>
              <a:rPr lang="de-DE" sz="1000" dirty="0">
                <a:solidFill>
                  <a:prstClr val="black"/>
                </a:solidFill>
                <a:latin typeface="Calibri"/>
                <a:cs typeface="+mn-cs"/>
              </a:rPr>
              <a:t>Male </a:t>
            </a:r>
            <a:r>
              <a:rPr lang="de-DE" sz="1000" dirty="0" smtClean="0">
                <a:solidFill>
                  <a:prstClr val="black"/>
                </a:solidFill>
                <a:latin typeface="Calibri"/>
                <a:cs typeface="+mn-cs"/>
              </a:rPr>
              <a:t>dich beim Liegen oder </a:t>
            </a:r>
            <a:r>
              <a:rPr lang="de-DE" sz="1000" dirty="0">
                <a:solidFill>
                  <a:prstClr val="black"/>
                </a:solidFill>
                <a:latin typeface="Calibri"/>
                <a:cs typeface="+mn-cs"/>
              </a:rPr>
              <a:t>klebe ein </a:t>
            </a:r>
            <a:r>
              <a:rPr lang="de-DE" sz="1000" dirty="0" smtClean="0">
                <a:solidFill>
                  <a:prstClr val="black"/>
                </a:solidFill>
                <a:latin typeface="Calibri"/>
                <a:cs typeface="+mn-cs"/>
              </a:rPr>
              <a:t>Foto hier </a:t>
            </a:r>
            <a:r>
              <a:rPr lang="de-DE" sz="1000" dirty="0">
                <a:solidFill>
                  <a:prstClr val="black"/>
                </a:solidFill>
                <a:latin typeface="Calibri"/>
                <a:cs typeface="+mn-cs"/>
              </a:rPr>
              <a:t>ein: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2_Human">
  <a:themeElements>
    <a:clrScheme name="Human">
      <a:dk1>
        <a:sysClr val="windowText" lastClr="000000"/>
      </a:dk1>
      <a:lt1>
        <a:sysClr val="window" lastClr="FFFFFF"/>
      </a:lt1>
      <a:dk2>
        <a:srgbClr val="795339"/>
      </a:dk2>
      <a:lt2>
        <a:srgbClr val="F7EEDD"/>
      </a:lt2>
      <a:accent1>
        <a:srgbClr val="AD2E27"/>
      </a:accent1>
      <a:accent2>
        <a:srgbClr val="3F3D66"/>
      </a:accent2>
      <a:accent3>
        <a:srgbClr val="17517A"/>
      </a:accent3>
      <a:accent4>
        <a:srgbClr val="877E48"/>
      </a:accent4>
      <a:accent5>
        <a:srgbClr val="AF8B1E"/>
      </a:accent5>
      <a:accent6>
        <a:srgbClr val="A35E21"/>
      </a:accent6>
      <a:hlink>
        <a:srgbClr val="9B7300"/>
      </a:hlink>
      <a:folHlink>
        <a:srgbClr val="D6A73B"/>
      </a:folHlink>
    </a:clrScheme>
    <a:fontScheme name="Human">
      <a:majorFont>
        <a:latin typeface="Candara"/>
        <a:ea typeface=""/>
        <a:cs typeface=""/>
        <a:font script="Jpan" typeface="ＭＳ Ｐゴシック"/>
        <a:font script="Hang" typeface="HY견명조"/>
        <a:font script="Hans" typeface="华文新魏"/>
        <a:font script="Hant" typeface="新細明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andara"/>
        <a:ea typeface=""/>
        <a:cs typeface=""/>
        <a:font script="Jpan" typeface="ＭＳ Ｐゴシック"/>
        <a:font script="Hang" typeface="HY견명조"/>
        <a:font script="Hans" typeface="华文楷体"/>
        <a:font script="Hant" typeface="新細明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Human">
      <a:fillStyleLst>
        <a:solidFill>
          <a:schemeClr val="phClr">
            <a:tint val="100000"/>
          </a:schemeClr>
        </a:solidFill>
        <a:gradFill>
          <a:gsLst>
            <a:gs pos="0">
              <a:schemeClr val="phClr">
                <a:tint val="30000"/>
                <a:satMod val="175000"/>
              </a:schemeClr>
            </a:gs>
            <a:gs pos="50000">
              <a:schemeClr val="phClr">
                <a:tint val="55000"/>
                <a:satMod val="200000"/>
              </a:schemeClr>
            </a:gs>
            <a:gs pos="70000">
              <a:schemeClr val="phClr">
                <a:tint val="70000"/>
                <a:satMod val="175000"/>
              </a:schemeClr>
            </a:gs>
            <a:gs pos="100000">
              <a:schemeClr val="phClr">
                <a:tint val="85000"/>
                <a:satMod val="175000"/>
              </a:schemeClr>
            </a:gs>
          </a:gsLst>
          <a:lin ang="8000000" scaled="1"/>
        </a:gradFill>
        <a:gradFill>
          <a:gsLst>
            <a:gs pos="0">
              <a:schemeClr val="phClr">
                <a:shade val="100000"/>
                <a:satMod val="140000"/>
              </a:schemeClr>
            </a:gs>
            <a:gs pos="40000">
              <a:schemeClr val="phClr">
                <a:shade val="65000"/>
                <a:satMod val="140000"/>
              </a:schemeClr>
            </a:gs>
            <a:gs pos="70000">
              <a:schemeClr val="phClr">
                <a:shade val="40000"/>
                <a:satMod val="115000"/>
              </a:schemeClr>
            </a:gs>
            <a:gs pos="100000">
              <a:schemeClr val="phClr">
                <a:shade val="20000"/>
                <a:satMod val="115000"/>
              </a:schemeClr>
            </a:gs>
          </a:gsLst>
          <a:lin ang="8000000" scaled="1"/>
        </a:gradFill>
      </a:fillStyleLst>
      <a:lnStyleLst>
        <a:ln w="5000">
          <a:solidFill>
            <a:schemeClr val="phClr"/>
          </a:solidFill>
          <a:prstDash val="solid"/>
        </a:ln>
        <a:ln w="12700">
          <a:solidFill>
            <a:schemeClr val="phClr"/>
          </a:solidFill>
          <a:prstDash val="solid"/>
        </a:ln>
        <a:ln w="28100">
          <a:solidFill>
            <a:schemeClr val="phClr"/>
          </a:solidFill>
          <a:prstDash val="solid"/>
        </a:ln>
      </a:lnStyleLst>
      <a:effectStyleLst>
        <a:effectStyle>
          <a:effectLst>
            <a:outerShdw blurRad="39000" dist="25400" dir="9000000">
              <a:srgbClr val="1A0000">
                <a:alpha val="35000"/>
              </a:srgbClr>
            </a:outerShdw>
          </a:effectLst>
        </a:effectStyle>
        <a:effectStyle>
          <a:effectLst>
            <a:outerShdw blurRad="39000" dist="25400" dir="9000000">
              <a:srgbClr val="1A0000">
                <a:alpha val="40000"/>
              </a:srgbClr>
            </a:outerShdw>
          </a:effectLst>
        </a:effectStyle>
        <a:effectStyle>
          <a:effectLst>
            <a:outerShdw blurRad="39000" dist="25400" dir="9000000">
              <a:srgbClr val="000000">
                <a:alpha val="40000"/>
              </a:srgbClr>
            </a:outerShdw>
          </a:effectLst>
          <a:scene3d>
            <a:camera prst="perspectiveFront">
              <a:rot lat="0" lon="0" rev="0"/>
            </a:camera>
            <a:lightRig rig="brightRoom" dir="tr">
              <a:rot lat="0" lon="0" rev="3540000"/>
            </a:lightRig>
          </a:scene3d>
          <a:sp3d prstMaterial="matte">
            <a:bevelT w="190500" h="44450" prst="cross"/>
          </a:sp3d>
        </a:effectStyle>
      </a:effectStyleLst>
      <a:bgFillStyleLst>
        <a:solidFill>
          <a:schemeClr val="phClr">
            <a:tint val="100000"/>
          </a:schemeClr>
        </a:solidFill>
        <a:gradFill flip="none" rotWithShape="1">
          <a:gsLst>
            <a:gs pos="0">
              <a:schemeClr val="phClr">
                <a:tint val="85000"/>
                <a:satMod val="275000"/>
              </a:schemeClr>
            </a:gs>
            <a:gs pos="3000">
              <a:schemeClr val="phClr">
                <a:tint val="87000"/>
                <a:satMod val="275000"/>
              </a:schemeClr>
            </a:gs>
            <a:gs pos="10000">
              <a:schemeClr val="phClr">
                <a:tint val="90000"/>
                <a:satMod val="275000"/>
              </a:schemeClr>
            </a:gs>
            <a:gs pos="70000">
              <a:schemeClr val="phClr">
                <a:shade val="38000"/>
                <a:satMod val="275000"/>
              </a:schemeClr>
            </a:gs>
            <a:gs pos="90000">
              <a:schemeClr val="phClr">
                <a:shade val="25000"/>
                <a:satMod val="300000"/>
              </a:schemeClr>
            </a:gs>
            <a:gs pos="100000">
              <a:schemeClr val="phClr">
                <a:shade val="22000"/>
                <a:satMod val="300000"/>
              </a:schemeClr>
            </a:gs>
          </a:gsLst>
          <a:path path="circle">
            <a:fillToRect l="60000" t="-3300" b="200000"/>
          </a:path>
          <a:tileRect/>
        </a:gradFill>
        <a:gradFill rotWithShape="1">
          <a:gsLst>
            <a:gs pos="0">
              <a:schemeClr val="phClr">
                <a:tint val="57000"/>
                <a:satMod val="400000"/>
              </a:schemeClr>
            </a:gs>
            <a:gs pos="100000">
              <a:schemeClr val="phClr">
                <a:tint val="87000"/>
                <a:shade val="40000"/>
                <a:satMod val="5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Design „Mensch“</Template>
  <TotalTime>0</TotalTime>
  <Words>934</Words>
  <Application>Microsoft Office PowerPoint</Application>
  <PresentationFormat>Bildschirmpräsentation (4:3)</PresentationFormat>
  <Paragraphs>157</Paragraphs>
  <Slides>20</Slides>
  <Notes>3</Notes>
  <HiddenSlides>0</HiddenSlides>
  <MMClips>0</MMClips>
  <ScaleCrop>false</ScaleCrop>
  <HeadingPairs>
    <vt:vector size="4" baseType="variant">
      <vt:variant>
        <vt:lpstr>Design</vt:lpstr>
      </vt:variant>
      <vt:variant>
        <vt:i4>2</vt:i4>
      </vt:variant>
      <vt:variant>
        <vt:lpstr>Folientitel</vt:lpstr>
      </vt:variant>
      <vt:variant>
        <vt:i4>20</vt:i4>
      </vt:variant>
    </vt:vector>
  </HeadingPairs>
  <TitlesOfParts>
    <vt:vector size="22" baseType="lpstr">
      <vt:lpstr>2_Human</vt:lpstr>
      <vt:lpstr>Larissa</vt:lpstr>
      <vt:lpstr>    Du bist immer da     Gott ist immer da</vt:lpstr>
      <vt:lpstr>Wir singen:   Du bist immer da von Detlev Jöcker </vt:lpstr>
      <vt:lpstr>Wir gebärden:   Gott ist immer da von Detlev Jöcker </vt:lpstr>
      <vt:lpstr>Wo ich gehe bist Du (Gott) da. </vt:lpstr>
      <vt:lpstr> </vt:lpstr>
      <vt:lpstr>PowerPoint-Präsentation</vt:lpstr>
      <vt:lpstr>PowerPoint-Präsentation</vt:lpstr>
      <vt:lpstr> </vt:lpstr>
      <vt:lpstr>Wo ich liege bist Du (Gott) da. </vt:lpstr>
      <vt:lpstr>PowerPoint-Präsentation</vt:lpstr>
      <vt:lpstr>Wenn´s mir (ich) gut geht,  bist Du (Gott) da. </vt:lpstr>
      <vt:lpstr>Wenn´s mir schlecht geht (weinen),  bist Du (Gott) da. </vt:lpstr>
      <vt:lpstr>PowerPoint-Präsentation</vt:lpstr>
      <vt:lpstr>In der Schule bist Du (Gott) da. </vt:lpstr>
      <vt:lpstr>Auch zu Hause bist Du (Gott) da.</vt:lpstr>
      <vt:lpstr>PowerPoint-Präsentation</vt:lpstr>
      <vt:lpstr>Wenn ich spiele, bist Du (Gott) da. </vt:lpstr>
      <vt:lpstr>Bei der Arbeit (Gebärde: ich lernen) bist Du (Gott) da. </vt:lpstr>
      <vt:lpstr>Bei der Arbeit (ich arbeite) bist Du (Gott) da. </vt:lpstr>
      <vt:lpstr>PowerPoint-Präsentation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Anfangsgottesdienst Schuljahr 2014/15</dc:title>
  <dc:creator>Zimmermann</dc:creator>
  <cp:lastModifiedBy>Annette Zimmermann</cp:lastModifiedBy>
  <cp:revision>114</cp:revision>
  <cp:lastPrinted>2016-06-28T11:18:33Z</cp:lastPrinted>
  <dcterms:created xsi:type="dcterms:W3CDTF">2014-09-20T16:09:11Z</dcterms:created>
  <dcterms:modified xsi:type="dcterms:W3CDTF">2020-12-30T21:48:40Z</dcterms:modified>
</cp:coreProperties>
</file>