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9BD4-D533-465B-89DE-5EC79D6944C3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A912-D446-4054-8DB0-91494E0935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0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9BD4-D533-465B-89DE-5EC79D6944C3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A912-D446-4054-8DB0-91494E0935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75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9BD4-D533-465B-89DE-5EC79D6944C3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A912-D446-4054-8DB0-91494E0935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53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9BD4-D533-465B-89DE-5EC79D6944C3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A912-D446-4054-8DB0-91494E0935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77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9BD4-D533-465B-89DE-5EC79D6944C3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A912-D446-4054-8DB0-91494E0935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50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9BD4-D533-465B-89DE-5EC79D6944C3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A912-D446-4054-8DB0-91494E0935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7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9BD4-D533-465B-89DE-5EC79D6944C3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A912-D446-4054-8DB0-91494E0935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9BD4-D533-465B-89DE-5EC79D6944C3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A912-D446-4054-8DB0-91494E0935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81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9BD4-D533-465B-89DE-5EC79D6944C3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A912-D446-4054-8DB0-91494E0935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80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9BD4-D533-465B-89DE-5EC79D6944C3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A912-D446-4054-8DB0-91494E0935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03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9BD4-D533-465B-89DE-5EC79D6944C3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A912-D446-4054-8DB0-91494E0935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56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9BD4-D533-465B-89DE-5EC79D6944C3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A912-D446-4054-8DB0-91494E0935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91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Lasst uns eine Kirche </a:t>
            </a:r>
            <a:r>
              <a:rPr lang="de-DE" dirty="0" smtClean="0"/>
              <a:t>bauen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de-DE" dirty="0" smtClean="0"/>
              <a:t>Text </a:t>
            </a:r>
            <a:r>
              <a:rPr lang="de-DE" dirty="0"/>
              <a:t>&amp; Musik: Kurt </a:t>
            </a:r>
            <a:r>
              <a:rPr lang="de-DE" dirty="0" smtClean="0"/>
              <a:t>Mikula</a:t>
            </a:r>
          </a:p>
          <a:p>
            <a:r>
              <a:rPr lang="de-DE" dirty="0" smtClean="0"/>
              <a:t>Gebärden: </a:t>
            </a:r>
            <a:r>
              <a:rPr lang="de-DE" dirty="0"/>
              <a:t>F</a:t>
            </a:r>
            <a:r>
              <a:rPr lang="de-DE" dirty="0" smtClean="0"/>
              <a:t>ettdruck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1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167542" cy="91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497763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3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400" dirty="0"/>
              <a:t>Lasst uns eine Kirche </a:t>
            </a:r>
            <a:r>
              <a:rPr lang="de-DE" sz="1400" dirty="0" smtClean="0"/>
              <a:t>bauen</a:t>
            </a:r>
            <a:endParaRPr lang="de-DE" sz="1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54395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 </a:t>
            </a:r>
          </a:p>
          <a:p>
            <a:r>
              <a:rPr lang="de-DE" dirty="0"/>
              <a:t>1.</a:t>
            </a:r>
          </a:p>
          <a:p>
            <a:r>
              <a:rPr lang="de-DE" dirty="0"/>
              <a:t>Lasst uns eine </a:t>
            </a:r>
            <a:r>
              <a:rPr lang="de-DE" b="1" dirty="0"/>
              <a:t>Kirche </a:t>
            </a:r>
            <a:r>
              <a:rPr lang="de-DE" b="1" dirty="0" err="1"/>
              <a:t>baun</a:t>
            </a:r>
            <a:r>
              <a:rPr lang="de-DE" b="1" dirty="0"/>
              <a:t> </a:t>
            </a:r>
            <a:r>
              <a:rPr lang="de-DE" dirty="0"/>
              <a:t>– </a:t>
            </a:r>
            <a:r>
              <a:rPr lang="de-DE" dirty="0">
                <a:solidFill>
                  <a:srgbClr val="FF0000"/>
                </a:solidFill>
              </a:rPr>
              <a:t>lala, </a:t>
            </a:r>
            <a:r>
              <a:rPr lang="de-DE" dirty="0" err="1">
                <a:solidFill>
                  <a:srgbClr val="FF0000"/>
                </a:solidFill>
              </a:rPr>
              <a:t>lalalala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wo die </a:t>
            </a:r>
            <a:r>
              <a:rPr lang="de-DE" b="1" dirty="0"/>
              <a:t>Menschen</a:t>
            </a:r>
            <a:r>
              <a:rPr lang="de-DE" dirty="0"/>
              <a:t> sich </a:t>
            </a:r>
            <a:r>
              <a:rPr lang="de-DE" b="1" dirty="0" err="1"/>
              <a:t>vertraun</a:t>
            </a:r>
            <a:r>
              <a:rPr lang="de-DE" dirty="0"/>
              <a:t> - </a:t>
            </a:r>
            <a:r>
              <a:rPr lang="de-DE" dirty="0">
                <a:solidFill>
                  <a:srgbClr val="FF0000"/>
                </a:solidFill>
              </a:rPr>
              <a:t>lala, </a:t>
            </a:r>
            <a:r>
              <a:rPr lang="de-DE" dirty="0" smtClean="0">
                <a:solidFill>
                  <a:srgbClr val="FF0000"/>
                </a:solidFill>
              </a:rPr>
              <a:t>lala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2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167542" cy="91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4885" y="2505835"/>
            <a:ext cx="3384376" cy="47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5069160"/>
          </a:xfrm>
        </p:spPr>
        <p:txBody>
          <a:bodyPr>
            <a:normAutofit/>
          </a:bodyPr>
          <a:lstStyle/>
          <a:p>
            <a:r>
              <a:rPr lang="de-DE" dirty="0" smtClean="0"/>
              <a:t>Sie (</a:t>
            </a:r>
            <a:r>
              <a:rPr lang="de-DE" b="1" dirty="0" smtClean="0"/>
              <a:t>Kirche</a:t>
            </a:r>
            <a:r>
              <a:rPr lang="de-DE" dirty="0" smtClean="0"/>
              <a:t>) soll </a:t>
            </a:r>
            <a:r>
              <a:rPr lang="de-DE" dirty="0"/>
              <a:t>hell und </a:t>
            </a:r>
            <a:r>
              <a:rPr lang="de-DE" b="1" dirty="0"/>
              <a:t>freundlich</a:t>
            </a:r>
            <a:r>
              <a:rPr lang="de-DE" dirty="0"/>
              <a:t> sein - </a:t>
            </a:r>
            <a:r>
              <a:rPr lang="de-DE" sz="2400" dirty="0"/>
              <a:t>lala, </a:t>
            </a:r>
            <a:r>
              <a:rPr lang="de-DE" sz="2400" dirty="0" err="1"/>
              <a:t>lalalala</a:t>
            </a:r>
            <a:endParaRPr lang="de-DE" sz="2400" dirty="0"/>
          </a:p>
          <a:p>
            <a:r>
              <a:rPr lang="de-DE" dirty="0"/>
              <a:t>dann geht </a:t>
            </a:r>
            <a:r>
              <a:rPr lang="de-DE" b="1" dirty="0"/>
              <a:t>jeder</a:t>
            </a:r>
            <a:r>
              <a:rPr lang="de-DE" dirty="0"/>
              <a:t> gern </a:t>
            </a:r>
            <a:r>
              <a:rPr lang="de-DE" b="1" dirty="0"/>
              <a:t>hinein</a:t>
            </a:r>
            <a:r>
              <a:rPr lang="de-DE" dirty="0"/>
              <a:t> - lala, lala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R: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lalala</a:t>
            </a:r>
            <a:r>
              <a:rPr lang="en-US" dirty="0">
                <a:solidFill>
                  <a:srgbClr val="FF0000"/>
                </a:solidFill>
              </a:rPr>
              <a:t>,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     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lalala</a:t>
            </a:r>
            <a:r>
              <a:rPr lang="en-US" dirty="0">
                <a:solidFill>
                  <a:srgbClr val="FF0000"/>
                </a:solidFill>
              </a:rPr>
              <a:t>, la</a:t>
            </a: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3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979" y="1268760"/>
            <a:ext cx="1167542" cy="91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0711" y="2085347"/>
            <a:ext cx="3694022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89976"/>
            <a:ext cx="8229600" cy="4911840"/>
          </a:xfrm>
        </p:spPr>
        <p:txBody>
          <a:bodyPr>
            <a:normAutofit/>
          </a:bodyPr>
          <a:lstStyle/>
          <a:p>
            <a:r>
              <a:rPr lang="de-DE" dirty="0" smtClean="0"/>
              <a:t>2. </a:t>
            </a:r>
            <a:r>
              <a:rPr lang="de-DE" b="1" dirty="0" smtClean="0"/>
              <a:t>Ich</a:t>
            </a:r>
            <a:r>
              <a:rPr lang="de-DE" dirty="0" smtClean="0"/>
              <a:t> </a:t>
            </a:r>
            <a:r>
              <a:rPr lang="de-DE" dirty="0"/>
              <a:t>bin gern ein Ziegel</a:t>
            </a:r>
            <a:r>
              <a:rPr lang="de-DE" b="1" dirty="0"/>
              <a:t>stein </a:t>
            </a:r>
            <a:r>
              <a:rPr lang="de-DE" dirty="0"/>
              <a:t>- </a:t>
            </a:r>
            <a:r>
              <a:rPr lang="de-DE" dirty="0">
                <a:solidFill>
                  <a:srgbClr val="FF0000"/>
                </a:solidFill>
              </a:rPr>
              <a:t>lala, </a:t>
            </a:r>
            <a:r>
              <a:rPr lang="de-DE" dirty="0" err="1">
                <a:solidFill>
                  <a:srgbClr val="FF0000"/>
                </a:solidFill>
              </a:rPr>
              <a:t>lalalala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b="1" dirty="0"/>
              <a:t>bau</a:t>
            </a:r>
            <a:r>
              <a:rPr lang="de-DE" dirty="0"/>
              <a:t> mich </a:t>
            </a:r>
            <a:r>
              <a:rPr lang="de-DE" b="1" dirty="0"/>
              <a:t>in</a:t>
            </a:r>
            <a:r>
              <a:rPr lang="de-DE" dirty="0"/>
              <a:t> die </a:t>
            </a:r>
            <a:r>
              <a:rPr lang="de-DE" b="1" dirty="0"/>
              <a:t>Kirche</a:t>
            </a:r>
            <a:r>
              <a:rPr lang="de-DE" dirty="0"/>
              <a:t> ein - </a:t>
            </a:r>
            <a:r>
              <a:rPr lang="de-DE" dirty="0">
                <a:solidFill>
                  <a:srgbClr val="FF0000"/>
                </a:solidFill>
              </a:rPr>
              <a:t>lala, lala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4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42" y="188640"/>
            <a:ext cx="1167542" cy="91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8368" y="834213"/>
            <a:ext cx="4836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89976"/>
            <a:ext cx="8229600" cy="4839832"/>
          </a:xfrm>
        </p:spPr>
        <p:txBody>
          <a:bodyPr>
            <a:normAutofit/>
          </a:bodyPr>
          <a:lstStyle/>
          <a:p>
            <a:r>
              <a:rPr lang="de-DE" dirty="0" smtClean="0"/>
              <a:t>Eine </a:t>
            </a:r>
            <a:r>
              <a:rPr lang="de-DE" dirty="0"/>
              <a:t>Kirche wo man spürt </a:t>
            </a:r>
            <a:r>
              <a:rPr lang="de-DE" dirty="0" smtClean="0"/>
              <a:t>(</a:t>
            </a:r>
            <a:r>
              <a:rPr lang="de-DE" b="1" dirty="0" smtClean="0"/>
              <a:t>Gefühl</a:t>
            </a:r>
            <a:r>
              <a:rPr lang="de-DE" dirty="0" smtClean="0"/>
              <a:t>)-  </a:t>
            </a:r>
            <a:r>
              <a:rPr lang="de-DE" sz="2400" dirty="0">
                <a:solidFill>
                  <a:srgbClr val="FF0000"/>
                </a:solidFill>
              </a:rPr>
              <a:t>lala, </a:t>
            </a:r>
            <a:r>
              <a:rPr lang="de-DE" sz="2400" dirty="0" err="1">
                <a:solidFill>
                  <a:srgbClr val="FF0000"/>
                </a:solidFill>
              </a:rPr>
              <a:t>lalalala</a:t>
            </a:r>
            <a:endParaRPr lang="de-DE" sz="2400" dirty="0">
              <a:solidFill>
                <a:srgbClr val="FF0000"/>
              </a:solidFill>
            </a:endParaRPr>
          </a:p>
          <a:p>
            <a:r>
              <a:rPr lang="de-DE" dirty="0"/>
              <a:t>dass man ernst genommen wird </a:t>
            </a:r>
            <a:r>
              <a:rPr lang="de-DE" dirty="0" smtClean="0"/>
              <a:t>(</a:t>
            </a:r>
            <a:r>
              <a:rPr lang="de-DE" b="1" dirty="0" smtClean="0"/>
              <a:t>ich wichtig</a:t>
            </a:r>
            <a:r>
              <a:rPr lang="de-DE" dirty="0" smtClean="0"/>
              <a:t>)- </a:t>
            </a:r>
            <a:r>
              <a:rPr lang="de-DE" sz="2400" dirty="0">
                <a:solidFill>
                  <a:srgbClr val="FF0000"/>
                </a:solidFill>
              </a:rPr>
              <a:t>lala, lala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R: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lalala</a:t>
            </a:r>
            <a:r>
              <a:rPr lang="en-US" dirty="0">
                <a:solidFill>
                  <a:srgbClr val="FF0000"/>
                </a:solidFill>
              </a:rPr>
              <a:t>,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     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lalala</a:t>
            </a:r>
            <a:r>
              <a:rPr lang="en-US" dirty="0">
                <a:solidFill>
                  <a:srgbClr val="FF0000"/>
                </a:solidFill>
              </a:rPr>
              <a:t>, la</a:t>
            </a: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5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775"/>
            <a:ext cx="1167542" cy="91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9961" y="2628408"/>
            <a:ext cx="321281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4804454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 </a:t>
            </a:r>
            <a:r>
              <a:rPr lang="de-DE" dirty="0" smtClean="0"/>
              <a:t>3</a:t>
            </a:r>
            <a:r>
              <a:rPr lang="de-DE" dirty="0"/>
              <a:t>. </a:t>
            </a:r>
            <a:r>
              <a:rPr lang="de-DE" dirty="0" smtClean="0"/>
              <a:t>Keiner (</a:t>
            </a:r>
            <a:r>
              <a:rPr lang="de-DE" b="1" dirty="0" smtClean="0"/>
              <a:t>alle</a:t>
            </a:r>
            <a:r>
              <a:rPr lang="de-DE" dirty="0" smtClean="0"/>
              <a:t>) wird </a:t>
            </a:r>
            <a:r>
              <a:rPr lang="de-DE" dirty="0"/>
              <a:t>mehr </a:t>
            </a:r>
            <a:r>
              <a:rPr lang="de-DE" dirty="0" err="1"/>
              <a:t>über</a:t>
            </a:r>
            <a:r>
              <a:rPr lang="de-DE" b="1" dirty="0" err="1"/>
              <a:t>sehn</a:t>
            </a:r>
            <a:r>
              <a:rPr lang="de-DE" dirty="0"/>
              <a:t> - </a:t>
            </a:r>
            <a:r>
              <a:rPr lang="de-DE" sz="2400" dirty="0">
                <a:solidFill>
                  <a:srgbClr val="FF0000"/>
                </a:solidFill>
              </a:rPr>
              <a:t>lala, </a:t>
            </a:r>
            <a:r>
              <a:rPr lang="de-DE" sz="2400" dirty="0" err="1">
                <a:solidFill>
                  <a:srgbClr val="FF0000"/>
                </a:solidFill>
              </a:rPr>
              <a:t>lalalala</a:t>
            </a:r>
            <a:endParaRPr lang="de-DE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/>
              <a:t>wenn wir </a:t>
            </a:r>
            <a:r>
              <a:rPr lang="de-DE" b="1" dirty="0"/>
              <a:t>zueinander </a:t>
            </a:r>
            <a:r>
              <a:rPr lang="de-DE" b="1" dirty="0" err="1"/>
              <a:t>stehn</a:t>
            </a:r>
            <a:r>
              <a:rPr lang="de-DE" b="1" dirty="0"/>
              <a:t> </a:t>
            </a:r>
            <a:r>
              <a:rPr lang="de-DE" dirty="0"/>
              <a:t>- </a:t>
            </a:r>
            <a:r>
              <a:rPr lang="de-DE" dirty="0">
                <a:solidFill>
                  <a:srgbClr val="FF0000"/>
                </a:solidFill>
              </a:rPr>
              <a:t>lala, lala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6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775"/>
            <a:ext cx="1167542" cy="91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4369" y="1294004"/>
            <a:ext cx="4415592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9428" y="188640"/>
            <a:ext cx="8229600" cy="5069160"/>
          </a:xfrm>
        </p:spPr>
        <p:txBody>
          <a:bodyPr>
            <a:normAutofit/>
          </a:bodyPr>
          <a:lstStyle/>
          <a:p>
            <a:r>
              <a:rPr lang="de-DE" b="1" dirty="0" smtClean="0"/>
              <a:t>Kirche</a:t>
            </a:r>
            <a:r>
              <a:rPr lang="de-DE" dirty="0" smtClean="0"/>
              <a:t> </a:t>
            </a:r>
            <a:r>
              <a:rPr lang="de-DE" dirty="0"/>
              <a:t>ist nicht nur ein </a:t>
            </a:r>
            <a:r>
              <a:rPr lang="de-DE" b="1" dirty="0"/>
              <a:t>Traum</a:t>
            </a:r>
            <a:r>
              <a:rPr lang="de-DE" dirty="0"/>
              <a:t> - </a:t>
            </a:r>
            <a:r>
              <a:rPr lang="de-DE" dirty="0">
                <a:solidFill>
                  <a:srgbClr val="FF0000"/>
                </a:solidFill>
              </a:rPr>
              <a:t>lala, </a:t>
            </a:r>
            <a:r>
              <a:rPr lang="de-DE" dirty="0" err="1">
                <a:solidFill>
                  <a:srgbClr val="FF0000"/>
                </a:solidFill>
              </a:rPr>
              <a:t>lalalala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Sinnerfüllter </a:t>
            </a:r>
            <a:r>
              <a:rPr lang="de-DE" dirty="0" smtClean="0"/>
              <a:t>(</a:t>
            </a:r>
            <a:r>
              <a:rPr lang="de-DE" b="1" dirty="0" smtClean="0"/>
              <a:t>und</a:t>
            </a:r>
            <a:r>
              <a:rPr lang="de-DE" dirty="0" smtClean="0"/>
              <a:t>) </a:t>
            </a:r>
            <a:r>
              <a:rPr lang="de-DE" b="1" dirty="0" smtClean="0"/>
              <a:t>Lebensraum</a:t>
            </a:r>
            <a:r>
              <a:rPr lang="de-DE" dirty="0" smtClean="0"/>
              <a:t> </a:t>
            </a:r>
            <a:r>
              <a:rPr lang="de-DE" dirty="0"/>
              <a:t>- </a:t>
            </a:r>
            <a:r>
              <a:rPr lang="de-DE" dirty="0">
                <a:solidFill>
                  <a:srgbClr val="FF0000"/>
                </a:solidFill>
              </a:rPr>
              <a:t>lala, lala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R: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lalala</a:t>
            </a:r>
            <a:r>
              <a:rPr lang="en-US" dirty="0">
                <a:solidFill>
                  <a:srgbClr val="FF0000"/>
                </a:solidFill>
              </a:rPr>
              <a:t>,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     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lalala</a:t>
            </a:r>
            <a:r>
              <a:rPr lang="en-US" dirty="0">
                <a:solidFill>
                  <a:srgbClr val="FF0000"/>
                </a:solidFill>
              </a:rPr>
              <a:t>, la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7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02378"/>
            <a:ext cx="1167542" cy="91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1612" y="1668380"/>
            <a:ext cx="4012215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8446" y="846010"/>
            <a:ext cx="4860372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 </a:t>
            </a:r>
            <a:r>
              <a:rPr lang="de-DE" dirty="0" smtClean="0"/>
              <a:t>4. </a:t>
            </a:r>
            <a:r>
              <a:rPr lang="de-DE" b="1" dirty="0" smtClean="0"/>
              <a:t>Gott</a:t>
            </a:r>
            <a:r>
              <a:rPr lang="de-DE" dirty="0" smtClean="0"/>
              <a:t>es </a:t>
            </a:r>
            <a:r>
              <a:rPr lang="de-DE" dirty="0"/>
              <a:t>Geist soll in ihr </a:t>
            </a:r>
            <a:r>
              <a:rPr lang="de-DE" b="1" dirty="0" err="1"/>
              <a:t>wehn</a:t>
            </a:r>
            <a:r>
              <a:rPr lang="de-DE" dirty="0"/>
              <a:t> - </a:t>
            </a:r>
            <a:r>
              <a:rPr lang="de-DE" dirty="0">
                <a:solidFill>
                  <a:srgbClr val="FF0000"/>
                </a:solidFill>
              </a:rPr>
              <a:t>lala, </a:t>
            </a:r>
            <a:r>
              <a:rPr lang="de-DE" dirty="0" err="1">
                <a:solidFill>
                  <a:srgbClr val="FF0000"/>
                </a:solidFill>
              </a:rPr>
              <a:t>lalalala</a:t>
            </a: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/>
              <a:t>Kinder sich im Tanze </a:t>
            </a:r>
            <a:r>
              <a:rPr lang="de-DE" dirty="0" err="1"/>
              <a:t>drehn</a:t>
            </a:r>
            <a:r>
              <a:rPr lang="de-DE" dirty="0"/>
              <a:t>  - </a:t>
            </a:r>
            <a:r>
              <a:rPr lang="de-DE" dirty="0">
                <a:solidFill>
                  <a:srgbClr val="FF0000"/>
                </a:solidFill>
              </a:rPr>
              <a:t>lala, </a:t>
            </a:r>
            <a:r>
              <a:rPr lang="de-DE" dirty="0" smtClean="0">
                <a:solidFill>
                  <a:srgbClr val="FF0000"/>
                </a:solidFill>
              </a:rPr>
              <a:t>lala</a:t>
            </a:r>
          </a:p>
          <a:p>
            <a:pPr marL="0" indent="0">
              <a:buNone/>
            </a:pPr>
            <a:r>
              <a:rPr lang="de-DE" b="1" dirty="0" smtClean="0"/>
              <a:t>(Einmal um sich selbst drehen)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8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775"/>
            <a:ext cx="1167542" cy="91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8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069160"/>
          </a:xfrm>
        </p:spPr>
        <p:txBody>
          <a:bodyPr>
            <a:normAutofit/>
          </a:bodyPr>
          <a:lstStyle/>
          <a:p>
            <a:r>
              <a:rPr lang="de-DE" dirty="0" smtClean="0"/>
              <a:t>Jeder </a:t>
            </a:r>
            <a:r>
              <a:rPr lang="de-DE" b="1" dirty="0"/>
              <a:t>singt</a:t>
            </a:r>
            <a:r>
              <a:rPr lang="de-DE" dirty="0"/>
              <a:t>, so </a:t>
            </a:r>
            <a:r>
              <a:rPr lang="de-DE" b="1" dirty="0"/>
              <a:t>laut</a:t>
            </a:r>
            <a:r>
              <a:rPr lang="de-DE" dirty="0"/>
              <a:t> es geht - </a:t>
            </a:r>
            <a:r>
              <a:rPr lang="de-DE" dirty="0">
                <a:solidFill>
                  <a:srgbClr val="FF0000"/>
                </a:solidFill>
              </a:rPr>
              <a:t>lala, </a:t>
            </a:r>
            <a:r>
              <a:rPr lang="de-DE" dirty="0" err="1">
                <a:solidFill>
                  <a:srgbClr val="FF0000"/>
                </a:solidFill>
              </a:rPr>
              <a:t>lalalala</a:t>
            </a:r>
            <a:endParaRPr lang="de-DE" dirty="0">
              <a:solidFill>
                <a:srgbClr val="FF0000"/>
              </a:solidFill>
            </a:endParaRPr>
          </a:p>
          <a:p>
            <a:pPr lvl="0"/>
            <a:r>
              <a:rPr lang="de-DE" dirty="0"/>
              <a:t>bis die ganze </a:t>
            </a:r>
            <a:r>
              <a:rPr lang="de-DE" b="1" dirty="0"/>
              <a:t>Kirche</a:t>
            </a:r>
            <a:r>
              <a:rPr lang="de-DE" dirty="0"/>
              <a:t> </a:t>
            </a:r>
            <a:r>
              <a:rPr lang="de-DE" sz="1000" dirty="0" smtClean="0"/>
              <a:t>(mit Gebärde Kirche hin und her wackeln)</a:t>
            </a:r>
            <a:r>
              <a:rPr lang="de-DE" dirty="0" smtClean="0"/>
              <a:t> bebt </a:t>
            </a:r>
            <a:r>
              <a:rPr lang="de-DE" dirty="0"/>
              <a:t>- </a:t>
            </a:r>
            <a:r>
              <a:rPr lang="de-DE" sz="2400" dirty="0">
                <a:solidFill>
                  <a:srgbClr val="FF0000"/>
                </a:solidFill>
              </a:rPr>
              <a:t>lala, </a:t>
            </a:r>
            <a:r>
              <a:rPr lang="de-DE" sz="2400" dirty="0" smtClean="0">
                <a:solidFill>
                  <a:srgbClr val="FF0000"/>
                </a:solidFill>
              </a:rPr>
              <a:t>lala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R: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lalala</a:t>
            </a:r>
            <a:r>
              <a:rPr lang="en-US" dirty="0">
                <a:solidFill>
                  <a:srgbClr val="FF0000"/>
                </a:solidFill>
              </a:rPr>
              <a:t>,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     </a:t>
            </a:r>
            <a:endParaRPr lang="de-DE" dirty="0">
              <a:solidFill>
                <a:srgbClr val="FF0000"/>
              </a:solidFill>
            </a:endParaRPr>
          </a:p>
          <a:p>
            <a:pPr lvl="0"/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la </a:t>
            </a:r>
            <a:r>
              <a:rPr lang="en-US" dirty="0" err="1">
                <a:solidFill>
                  <a:srgbClr val="FF0000"/>
                </a:solidFill>
              </a:rPr>
              <a:t>lala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lalala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la</a:t>
            </a:r>
            <a:endParaRPr lang="de-DE" dirty="0" smtClean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9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775"/>
            <a:ext cx="1167542" cy="91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7543" y="1747259"/>
            <a:ext cx="4234226" cy="59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Bildschirmpräsentation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Lasst uns eine Kirche bauen</vt:lpstr>
      <vt:lpstr>Lasst uns eine Kirche bauen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Lieder</dc:title>
  <dc:creator>Zimmermann</dc:creator>
  <cp:lastModifiedBy>Zimmermann</cp:lastModifiedBy>
  <cp:revision>8</cp:revision>
  <dcterms:created xsi:type="dcterms:W3CDTF">2015-09-18T14:55:49Z</dcterms:created>
  <dcterms:modified xsi:type="dcterms:W3CDTF">2016-04-30T09:35:23Z</dcterms:modified>
</cp:coreProperties>
</file>