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852" r:id="rId8"/>
  </p:sldMasterIdLst>
  <p:notesMasterIdLst>
    <p:notesMasterId r:id="rId36"/>
  </p:notesMasterIdLst>
  <p:sldIdLst>
    <p:sldId id="256" r:id="rId9"/>
    <p:sldId id="266" r:id="rId10"/>
    <p:sldId id="257" r:id="rId11"/>
    <p:sldId id="268" r:id="rId12"/>
    <p:sldId id="270" r:id="rId13"/>
    <p:sldId id="273" r:id="rId14"/>
    <p:sldId id="275" r:id="rId15"/>
    <p:sldId id="277" r:id="rId16"/>
    <p:sldId id="279" r:id="rId17"/>
    <p:sldId id="281" r:id="rId18"/>
    <p:sldId id="271" r:id="rId19"/>
    <p:sldId id="282" r:id="rId20"/>
    <p:sldId id="288" r:id="rId21"/>
    <p:sldId id="289" r:id="rId22"/>
    <p:sldId id="291" r:id="rId23"/>
    <p:sldId id="290" r:id="rId24"/>
    <p:sldId id="298" r:id="rId25"/>
    <p:sldId id="299" r:id="rId26"/>
    <p:sldId id="303" r:id="rId27"/>
    <p:sldId id="300" r:id="rId28"/>
    <p:sldId id="301" r:id="rId29"/>
    <p:sldId id="306" r:id="rId30"/>
    <p:sldId id="304" r:id="rId31"/>
    <p:sldId id="263" r:id="rId32"/>
    <p:sldId id="302" r:id="rId33"/>
    <p:sldId id="260" r:id="rId34"/>
    <p:sldId id="262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682B-DDB7-4FB8-BB6C-030193B73F3B}" type="datetimeFigureOut">
              <a:rPr lang="de-DE" smtClean="0"/>
              <a:t>01.11.2015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96827-40C5-4341-8F20-41EB5CE08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80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7ABB-B21A-4FE6-B5B2-DFC37521F8B8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D2D74-7482-4B19-AC22-0C629948168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7ABB-B21A-4FE6-B5B2-DFC37521F8B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86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A79CE7-5D62-44B7-954B-A6C19B60E3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8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57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8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49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06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435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0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91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23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9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67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2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61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8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3C2-97D2-4B90-96B7-3F7DB46F951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89F-E917-4D40-89AD-8B79CF8894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9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9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69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3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13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26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24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3B7DB-7C36-4686-9575-10A283D8D55C}" type="datetimeFigureOut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01.11.2015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BD2BF-969D-4CBF-B96A-5971E75B1830}" type="slidenum">
              <a:rPr lang="de-DE" smtClean="0">
                <a:solidFill>
                  <a:prstClr val="white">
                    <a:shade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7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EAB53F-DD22-47B2-A8B5-CA122A072925}" type="datetimeFigureOut">
              <a:rPr lang="de-DE" smtClean="0">
                <a:solidFill>
                  <a:prstClr val="white"/>
                </a:solidFill>
              </a:rPr>
              <a:pPr/>
              <a:t>01.11.2015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A79CE7-5D62-44B7-954B-A6C19B60E3F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4.jpeg"/><Relationship Id="rId5" Type="http://schemas.openxmlformats.org/officeDocument/2006/relationships/hyperlink" Target="http://data4.sevenload.com/slcom/mx/ol/tninrj/qyhxtsjkppk.jpg~/Weihnachten-mit-den-Simpsons.jpg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232248"/>
          </a:xfrm>
        </p:spPr>
        <p:txBody>
          <a:bodyPr>
            <a:normAutofit/>
          </a:bodyPr>
          <a:lstStyle/>
          <a:p>
            <a:r>
              <a:rPr lang="de-DE" sz="6000" dirty="0" smtClean="0"/>
              <a:t>Wann ist Weihnachten?</a:t>
            </a:r>
            <a:br>
              <a:rPr lang="de-DE" sz="6000" dirty="0" smtClean="0"/>
            </a:br>
            <a:r>
              <a:rPr lang="de-DE" sz="5400" dirty="0" smtClean="0"/>
              <a:t>Überlegungen</a:t>
            </a:r>
            <a:r>
              <a:rPr lang="de-DE" sz="4000" dirty="0" smtClean="0"/>
              <a:t> der T2/4 und T1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01262" y="2548384"/>
            <a:ext cx="6400800" cy="14732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Schnee gehört dazu und Kälte…</a:t>
            </a:r>
            <a:endParaRPr lang="de-DE" dirty="0"/>
          </a:p>
        </p:txBody>
      </p:sp>
      <p:pic>
        <p:nvPicPr>
          <p:cNvPr id="6146" name="Picture 2" descr="C:\Users\Zimmermann\AppData\Local\Microsoft\Windows\Temporary Internet Files\Content.IE5\7W8D26WA\MP9004020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4" y="3933056"/>
            <a:ext cx="3914488" cy="26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immermann\AppData\Local\Microsoft\Windows\Temporary Internet Files\Content.IE5\4IM2VDYA\MP9004033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Weihnachtslieder</a:t>
            </a:r>
            <a:endParaRPr lang="de-DE" dirty="0"/>
          </a:p>
        </p:txBody>
      </p:sp>
      <p:pic>
        <p:nvPicPr>
          <p:cNvPr id="4" name="Inhaltsplatzhalter 3" descr="lustige-weihnachtsbilder-02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2071678"/>
            <a:ext cx="4000518" cy="3311534"/>
          </a:xfrm>
        </p:spPr>
      </p:pic>
    </p:spTree>
    <p:extLst>
      <p:ext uri="{BB962C8B-B14F-4D97-AF65-F5344CB8AC3E}">
        <p14:creationId xmlns:p14="http://schemas.microsoft.com/office/powerpoint/2010/main" val="3539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 war doch noch was …</a:t>
            </a:r>
            <a:endParaRPr lang="de-DE" dirty="0"/>
          </a:p>
        </p:txBody>
      </p:sp>
      <p:pic>
        <p:nvPicPr>
          <p:cNvPr id="1026" name="Picture 2" descr="C:\Users\Zimmermann\AppData\Local\Microsoft\Windows\Temporary Internet Files\Content.IE5\7W8D26WA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1622066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immermann\Pictures\Eigene Bilder\30-israel-karte-30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843" y="2674938"/>
            <a:ext cx="285225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 2000 Jahren in Israel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3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6F1B1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6656" b="6123"/>
          <a:stretch>
            <a:fillRect/>
          </a:stretch>
        </p:blipFill>
        <p:spPr bwMode="auto">
          <a:xfrm rot="16200000">
            <a:off x="1508820" y="-1068660"/>
            <a:ext cx="60579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Schon lange her und heute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Schon lange her und heute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9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immermann\AppData\Local\Microsoft\Windows\Temporary Internet Files\Content.IE5\L3P59SD8\MC90018316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284984"/>
            <a:ext cx="29100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Weihnachten ist, wenn wir eine Krippe aufstellen und uns an Jesu Geburt erinnern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8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erinnern uns an Jesu Geburt</a:t>
            </a:r>
            <a:endParaRPr lang="de-DE" dirty="0"/>
          </a:p>
        </p:txBody>
      </p:sp>
      <p:pic>
        <p:nvPicPr>
          <p:cNvPr id="5122" name="Picture 2" descr="C:\Users\Zimmermann\AppData\Local\Microsoft\Windows\Temporary Internet Files\Content.IE5\L3P59SD8\MC9001831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588979" cy="32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</a:t>
            </a:r>
            <a:r>
              <a:rPr lang="de-DE" dirty="0" smtClean="0"/>
              <a:t>nd verkündete das Reich Gottes.</a:t>
            </a:r>
          </a:p>
          <a:p>
            <a:r>
              <a:rPr lang="de-DE" dirty="0" smtClean="0"/>
              <a:t>Er sagte uns, wie Gott sich die Welt vorstellt.</a:t>
            </a:r>
          </a:p>
          <a:p>
            <a:r>
              <a:rPr lang="de-DE" dirty="0" smtClean="0"/>
              <a:t>Er sagte uns, was wir Menschen tun müssen,</a:t>
            </a:r>
          </a:p>
          <a:p>
            <a:r>
              <a:rPr lang="de-DE" dirty="0" smtClean="0"/>
              <a:t>damit Gottes Reich beginnt</a:t>
            </a:r>
          </a:p>
          <a:p>
            <a:r>
              <a:rPr lang="de-DE" dirty="0" smtClean="0"/>
              <a:t>hier und jetzt: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Jesus wurde erwachsen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3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Jedes Mal, wenn zwei Menschen einander verzeihen ...	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                   ist </a:t>
            </a:r>
            <a:r>
              <a:rPr lang="de-DE" b="1" dirty="0"/>
              <a:t>Weihnachten.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428962"/>
            <a:ext cx="7408862" cy="19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691680" y="6309320"/>
            <a:ext cx="6264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© der Gebärdenbilder: Gebärdenbaukasten Verlag Karin </a:t>
            </a:r>
            <a:r>
              <a:rPr lang="de-DE" sz="1000" dirty="0" smtClean="0"/>
              <a:t>Kestner</a:t>
            </a:r>
            <a:r>
              <a:rPr lang="de-DE" sz="1000" dirty="0"/>
              <a:t> </a:t>
            </a:r>
            <a:r>
              <a:rPr lang="de-DE" sz="1000" dirty="0" smtClean="0"/>
              <a:t> </a:t>
            </a:r>
            <a:r>
              <a:rPr lang="de-DE" sz="1000" dirty="0"/>
              <a:t>- </a:t>
            </a:r>
            <a:r>
              <a:rPr lang="de-DE" sz="1000" dirty="0" smtClean="0"/>
              <a:t>nur </a:t>
            </a:r>
            <a:r>
              <a:rPr lang="de-DE" sz="1000" dirty="0"/>
              <a:t>zum schulinternen Gebrauch. </a:t>
            </a:r>
          </a:p>
        </p:txBody>
      </p:sp>
    </p:spTree>
    <p:extLst>
      <p:ext uri="{BB962C8B-B14F-4D97-AF65-F5344CB8AC3E}">
        <p14:creationId xmlns:p14="http://schemas.microsoft.com/office/powerpoint/2010/main" val="20983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4432766" cy="34512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oder so ?</a:t>
            </a:r>
            <a:endParaRPr lang="de-DE" dirty="0"/>
          </a:p>
        </p:txBody>
      </p:sp>
      <p:pic>
        <p:nvPicPr>
          <p:cNvPr id="5" name="Picture 10" descr="http://www.walldesk.net/pdp/1024/03/22/Cat-N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207">
            <a:off x="5837238" y="2187575"/>
            <a:ext cx="30718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image.lastchristmas.org/2010/11/ChristmasWallpaper01cb.jpg"/>
          <p:cNvPicPr>
            <a:picLocks noChangeAspect="1" noChangeArrowheads="1"/>
          </p:cNvPicPr>
          <p:nvPr/>
        </p:nvPicPr>
        <p:blipFill>
          <a:blip r:embed="rId2" cstate="print"/>
          <a:srcRect r="624" b="13750"/>
          <a:stretch>
            <a:fillRect/>
          </a:stretch>
        </p:blipFill>
        <p:spPr bwMode="auto">
          <a:xfrm>
            <a:off x="1571572" y="1928770"/>
            <a:ext cx="7572428" cy="4929230"/>
          </a:xfrm>
          <a:prstGeom prst="rect">
            <a:avLst/>
          </a:prstGeom>
          <a:noFill/>
        </p:spPr>
      </p:pic>
      <p:pic>
        <p:nvPicPr>
          <p:cNvPr id="11268" name="Picture 4" descr="http://www.tip-berlin.de/files/mediafiles/31/SpongeBob_Weihnachten.jpg"/>
          <p:cNvPicPr>
            <a:picLocks noChangeAspect="1" noChangeArrowheads="1"/>
          </p:cNvPicPr>
          <p:nvPr/>
        </p:nvPicPr>
        <p:blipFill>
          <a:blip r:embed="rId3" cstate="print"/>
          <a:srcRect l="6096"/>
          <a:stretch>
            <a:fillRect/>
          </a:stretch>
        </p:blipFill>
        <p:spPr bwMode="auto">
          <a:xfrm>
            <a:off x="0" y="3071810"/>
            <a:ext cx="2200306" cy="2257425"/>
          </a:xfrm>
          <a:prstGeom prst="rect">
            <a:avLst/>
          </a:prstGeom>
          <a:noFill/>
        </p:spPr>
      </p:pic>
      <p:pic>
        <p:nvPicPr>
          <p:cNvPr id="11266" name="Picture 2" descr="http://www.probierpioniere.de/pp/roller-ui/Produkte/resource/christmas_kit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143116"/>
            <a:ext cx="2881333" cy="2161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6000" b="1" dirty="0" smtClean="0">
                <a:solidFill>
                  <a:schemeClr val="accent3">
                    <a:lumMod val="75000"/>
                  </a:schemeClr>
                </a:solidFill>
                <a:latin typeface="MS Reference Sans Serif" pitchFamily="34" charset="0"/>
              </a:rPr>
              <a:t>Wann ist Weihnachten?</a:t>
            </a:r>
            <a:endParaRPr lang="de-DE" sz="6000" b="1" dirty="0">
              <a:solidFill>
                <a:schemeClr val="accent3">
                  <a:lumMod val="75000"/>
                </a:schemeClr>
              </a:solidFill>
              <a:latin typeface="MS Reference Sans Serif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1430778">
            <a:off x="967902" y="1585150"/>
            <a:ext cx="6400800" cy="17526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" pitchFamily="18" charset="0"/>
              </a:rPr>
              <a:t>                          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" pitchFamily="18" charset="0"/>
              </a:rPr>
              <a:t>24.12.10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  <a:latin typeface="Century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4357686" y="18573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10" descr="http://www.viskom.kunsthochschule-berlin.de/blog/wp-content/bilder/2010/12/christbaum.jpg"/>
          <p:cNvPicPr>
            <a:picLocks noChangeAspect="1" noChangeArrowheads="1"/>
          </p:cNvPicPr>
          <p:nvPr/>
        </p:nvPicPr>
        <p:blipFill>
          <a:blip r:embed="rId5" cstate="print"/>
          <a:srcRect l="19736" t="17857" r="24089" b="17857"/>
          <a:stretch>
            <a:fillRect/>
          </a:stretch>
        </p:blipFill>
        <p:spPr bwMode="auto">
          <a:xfrm>
            <a:off x="0" y="0"/>
            <a:ext cx="2071670" cy="3023518"/>
          </a:xfrm>
          <a:prstGeom prst="rect">
            <a:avLst/>
          </a:prstGeom>
          <a:noFill/>
        </p:spPr>
      </p:pic>
      <p:pic>
        <p:nvPicPr>
          <p:cNvPr id="11276" name="Picture 12" descr="http://static.twoday.net/stipvisiten/images/engel.jpg"/>
          <p:cNvPicPr>
            <a:picLocks noChangeAspect="1" noChangeArrowheads="1"/>
          </p:cNvPicPr>
          <p:nvPr/>
        </p:nvPicPr>
        <p:blipFill>
          <a:blip r:embed="rId6" cstate="print"/>
          <a:srcRect t="37500" r="2500"/>
          <a:stretch>
            <a:fillRect/>
          </a:stretch>
        </p:blipFill>
        <p:spPr bwMode="auto">
          <a:xfrm>
            <a:off x="0" y="5286388"/>
            <a:ext cx="3714744" cy="1571612"/>
          </a:xfrm>
          <a:prstGeom prst="rect">
            <a:avLst/>
          </a:prstGeom>
          <a:noFill/>
        </p:spPr>
      </p:pic>
      <p:pic>
        <p:nvPicPr>
          <p:cNvPr id="11278" name="Picture 14" descr="http://www.garden-images.de/herz_weihnachten_briefpapier_jpg808.jpg"/>
          <p:cNvPicPr>
            <a:picLocks noChangeAspect="1" noChangeArrowheads="1"/>
          </p:cNvPicPr>
          <p:nvPr/>
        </p:nvPicPr>
        <p:blipFill>
          <a:blip r:embed="rId7" cstate="print"/>
          <a:srcRect r="13043" b="22299"/>
          <a:stretch>
            <a:fillRect/>
          </a:stretch>
        </p:blipFill>
        <p:spPr bwMode="auto">
          <a:xfrm>
            <a:off x="7143768" y="0"/>
            <a:ext cx="1428760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Jedes </a:t>
            </a:r>
            <a:r>
              <a:rPr lang="de-DE" b="1" dirty="0"/>
              <a:t>Mal,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wenn </a:t>
            </a:r>
            <a:r>
              <a:rPr lang="de-DE" b="1" dirty="0"/>
              <a:t>ihr Verständnis zeigt ...						</a:t>
            </a:r>
            <a:r>
              <a:rPr lang="de-DE" b="1" dirty="0" smtClean="0"/>
              <a:t>      </a:t>
            </a:r>
            <a:r>
              <a:rPr lang="de-DE" b="1" dirty="0"/>
              <a:t>ist Weihnachten.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418402"/>
            <a:ext cx="7408862" cy="19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691680" y="6309320"/>
            <a:ext cx="6264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© der Gebärdenbilder: Gebärdenbaukasten Verlag Karin </a:t>
            </a:r>
            <a:r>
              <a:rPr lang="de-DE" sz="1000" dirty="0" smtClean="0"/>
              <a:t>Kestner</a:t>
            </a:r>
            <a:r>
              <a:rPr lang="de-DE" sz="1000" dirty="0"/>
              <a:t> </a:t>
            </a:r>
            <a:r>
              <a:rPr lang="de-DE" sz="1000" dirty="0" smtClean="0"/>
              <a:t> </a:t>
            </a:r>
            <a:r>
              <a:rPr lang="de-DE" sz="1000" dirty="0"/>
              <a:t>- </a:t>
            </a:r>
            <a:r>
              <a:rPr lang="de-DE" sz="1000" dirty="0" smtClean="0"/>
              <a:t>nur </a:t>
            </a:r>
            <a:r>
              <a:rPr lang="de-DE" sz="1000" dirty="0"/>
              <a:t>zum schulinternen Gebrauch. </a:t>
            </a:r>
          </a:p>
        </p:txBody>
      </p:sp>
    </p:spTree>
    <p:extLst>
      <p:ext uri="{BB962C8B-B14F-4D97-AF65-F5344CB8AC3E}">
        <p14:creationId xmlns:p14="http://schemas.microsoft.com/office/powerpoint/2010/main" val="3528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Jedes Mal,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wenn </a:t>
            </a:r>
            <a:r>
              <a:rPr lang="de-DE" b="1" dirty="0"/>
              <a:t>ihr einem Menschen helft ...				 ist Weihnachten.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407841"/>
            <a:ext cx="7408862" cy="19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691680" y="6309320"/>
            <a:ext cx="6264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© der Gebärdenbilder: Gebärdenbaukasten Verlag Karin </a:t>
            </a:r>
            <a:r>
              <a:rPr lang="de-DE" sz="1000" dirty="0" smtClean="0"/>
              <a:t>Kestner</a:t>
            </a:r>
            <a:r>
              <a:rPr lang="de-DE" sz="1000" dirty="0"/>
              <a:t> </a:t>
            </a:r>
            <a:r>
              <a:rPr lang="de-DE" sz="1000" dirty="0" smtClean="0"/>
              <a:t> </a:t>
            </a:r>
            <a:r>
              <a:rPr lang="de-DE" sz="1000" dirty="0"/>
              <a:t>- </a:t>
            </a:r>
            <a:r>
              <a:rPr lang="de-DE" sz="1000" dirty="0" smtClean="0"/>
              <a:t>nur </a:t>
            </a:r>
            <a:r>
              <a:rPr lang="de-DE" sz="1000" dirty="0"/>
              <a:t>zum schulinternen Gebrauch. </a:t>
            </a:r>
          </a:p>
        </p:txBody>
      </p:sp>
    </p:spTree>
    <p:extLst>
      <p:ext uri="{BB962C8B-B14F-4D97-AF65-F5344CB8AC3E}">
        <p14:creationId xmlns:p14="http://schemas.microsoft.com/office/powerpoint/2010/main" val="6615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Jedes Mal, wenn ihr einem Menschen </a:t>
            </a:r>
            <a:r>
              <a:rPr lang="de-DE" b="1" dirty="0" smtClean="0"/>
              <a:t>Freude bereitet </a:t>
            </a:r>
            <a:r>
              <a:rPr lang="de-DE" b="1" dirty="0"/>
              <a:t>...				 ist Weihnachten.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408862" cy="34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691680" y="6309320"/>
            <a:ext cx="6264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© der Gebärdenbilder: Gebärdenbaukasten Verlag Karin </a:t>
            </a:r>
            <a:r>
              <a:rPr lang="de-DE" sz="1000" dirty="0" smtClean="0"/>
              <a:t>Kestner</a:t>
            </a:r>
            <a:r>
              <a:rPr lang="de-DE" sz="1000" dirty="0"/>
              <a:t> </a:t>
            </a:r>
            <a:r>
              <a:rPr lang="de-DE" sz="1000" dirty="0" smtClean="0"/>
              <a:t> </a:t>
            </a:r>
            <a:r>
              <a:rPr lang="de-DE" sz="1000" dirty="0"/>
              <a:t>- </a:t>
            </a:r>
            <a:r>
              <a:rPr lang="de-DE" sz="1000" dirty="0" smtClean="0"/>
              <a:t>nur </a:t>
            </a:r>
            <a:r>
              <a:rPr lang="de-DE" sz="1000" dirty="0"/>
              <a:t>zum schulinternen Gebrauch. </a:t>
            </a:r>
          </a:p>
        </p:txBody>
      </p:sp>
    </p:spTree>
    <p:extLst>
      <p:ext uri="{BB962C8B-B14F-4D97-AF65-F5344CB8AC3E}">
        <p14:creationId xmlns:p14="http://schemas.microsoft.com/office/powerpoint/2010/main" val="36577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de-DE" dirty="0" smtClean="0"/>
              <a:t>Plätzchen verschenken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2292" name="Picture 4" descr="C:\Users\Zimmermann\AppData\Local\Microsoft\Windows\Temporary Internet Files\Content.IE5\4IM2VDYA\MC90035035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9830"/>
            <a:ext cx="1810693" cy="165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olizeiinspektion Hilpolt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4469482" cy="33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Zimmermann\AppData\Local\Microsoft\Windows\Temporary Internet Files\Content.IE5\4IM2VDYA\MC9004131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3929"/>
            <a:ext cx="4593125" cy="30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Weihnachtspost  fürs Altenheim</a:t>
            </a:r>
            <a:endParaRPr lang="de-DE" dirty="0"/>
          </a:p>
        </p:txBody>
      </p:sp>
      <p:pic>
        <p:nvPicPr>
          <p:cNvPr id="13314" name="Picture 2" descr="C:\Users\Zimmermann\Pictures\Eigene Bilder\Altenheim Spalt\Kopie von Fotograf\IMG_2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3" y="1556792"/>
            <a:ext cx="4240733" cy="28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Zimmermann\Pictures\Eigene Bilder\Altenheim Spalt\Kopie von Fotograf\IMG_2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"/>
          <a:stretch/>
        </p:blipFill>
        <p:spPr bwMode="auto">
          <a:xfrm>
            <a:off x="2483768" y="3605677"/>
            <a:ext cx="3355720" cy="32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Zimmermann\Pictures\Eigene Bilder\Altenheim Spalt\Kopie von Fotograf\IMG_2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99" y="1412776"/>
            <a:ext cx="2812382" cy="46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Jedes Mal, wenn jemand beschließt, ehrlich zu leben ...	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> </a:t>
            </a:r>
            <a:r>
              <a:rPr lang="de-DE" b="1" dirty="0" smtClean="0"/>
              <a:t>                                  </a:t>
            </a:r>
            <a:r>
              <a:rPr lang="de-DE" b="1" dirty="0"/>
              <a:t>ist Weihnachten.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516382"/>
            <a:ext cx="7408862" cy="17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691680" y="6309320"/>
            <a:ext cx="6264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© der Gebärdenbilder: Gebärdenbaukasten Verlag Karin </a:t>
            </a:r>
            <a:r>
              <a:rPr lang="de-DE" sz="1000" dirty="0" smtClean="0"/>
              <a:t>Kestner</a:t>
            </a:r>
            <a:r>
              <a:rPr lang="de-DE" sz="1000" dirty="0"/>
              <a:t> </a:t>
            </a:r>
            <a:r>
              <a:rPr lang="de-DE" sz="1000" dirty="0" smtClean="0"/>
              <a:t> </a:t>
            </a:r>
            <a:r>
              <a:rPr lang="de-DE" sz="1000" dirty="0"/>
              <a:t>- </a:t>
            </a:r>
            <a:r>
              <a:rPr lang="de-DE" sz="1000" dirty="0" smtClean="0"/>
              <a:t>nur </a:t>
            </a:r>
            <a:r>
              <a:rPr lang="de-DE" sz="1000" dirty="0"/>
              <a:t>zum schulinternen Gebrauch. </a:t>
            </a:r>
          </a:p>
        </p:txBody>
      </p:sp>
    </p:spTree>
    <p:extLst>
      <p:ext uri="{BB962C8B-B14F-4D97-AF65-F5344CB8AC3E}">
        <p14:creationId xmlns:p14="http://schemas.microsoft.com/office/powerpoint/2010/main" val="24628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Happy New Year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482" name="Picture 2" descr="http://www.atlan-tis.ch/pix/clubprogramm/happy-new-year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057015" cy="5429288"/>
          </a:xfrm>
          <a:prstGeom prst="rect">
            <a:avLst/>
          </a:prstGeom>
          <a:noFill/>
        </p:spPr>
      </p:pic>
      <p:pic>
        <p:nvPicPr>
          <p:cNvPr id="20484" name="Picture 4" descr="http://www.gaestebuchbilder.net/data/thumbnails/21/Happy-new-year-H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3496">
            <a:off x="374166" y="1414377"/>
            <a:ext cx="1880198" cy="1880198"/>
          </a:xfrm>
          <a:prstGeom prst="rect">
            <a:avLst/>
          </a:prstGeom>
          <a:noFill/>
        </p:spPr>
      </p:pic>
      <p:pic>
        <p:nvPicPr>
          <p:cNvPr id="20486" name="Picture 6" descr="http://analumariano.files.wordpress.com/2009/12/happy_new_y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4503">
            <a:off x="6796517" y="1597701"/>
            <a:ext cx="1934577" cy="1868801"/>
          </a:xfrm>
          <a:prstGeom prst="rect">
            <a:avLst/>
          </a:prstGeom>
          <a:noFill/>
        </p:spPr>
      </p:pic>
      <p:pic>
        <p:nvPicPr>
          <p:cNvPr id="20488" name="Picture 8" descr="http://karnatakaonlinenews.com/wp-content/uploads/2010/11/abstract-bkg-2-2011-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786322"/>
            <a:ext cx="2759709" cy="178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2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 descr="http://www.webend.in/wp-content/uploads/2010/11/Happy-New-Y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172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692696"/>
            <a:ext cx="7772400" cy="1872208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Am 24.12.10 </a:t>
            </a:r>
            <a:b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ist Heilig Abend.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30" name="Picture 6" descr="http://1.bp.blogspot.com/_XyF9k9CQlgQ/SzNWu-a8M1I/AAAAAAAABsU/HUNvFIbR3ik/s400/Weihnachten1.jpg"/>
          <p:cNvPicPr>
            <a:picLocks noChangeAspect="1" noChangeArrowheads="1"/>
          </p:cNvPicPr>
          <p:nvPr/>
        </p:nvPicPr>
        <p:blipFill>
          <a:blip r:embed="rId3" cstate="print"/>
          <a:srcRect t="11250" r="10000"/>
          <a:stretch>
            <a:fillRect/>
          </a:stretch>
        </p:blipFill>
        <p:spPr bwMode="auto">
          <a:xfrm>
            <a:off x="0" y="3143248"/>
            <a:ext cx="3428992" cy="3381372"/>
          </a:xfrm>
          <a:prstGeom prst="rect">
            <a:avLst/>
          </a:prstGeom>
          <a:noFill/>
        </p:spPr>
      </p:pic>
      <p:pic>
        <p:nvPicPr>
          <p:cNvPr id="1036" name="Picture 12" descr="http://www.trustedshops.de/info/wp-content/uploads/weihnachten.jpg"/>
          <p:cNvPicPr>
            <a:picLocks noChangeAspect="1" noChangeArrowheads="1"/>
          </p:cNvPicPr>
          <p:nvPr/>
        </p:nvPicPr>
        <p:blipFill>
          <a:blip r:embed="rId4" cstate="print"/>
          <a:srcRect b="37692"/>
          <a:stretch>
            <a:fillRect/>
          </a:stretch>
        </p:blipFill>
        <p:spPr bwMode="auto">
          <a:xfrm>
            <a:off x="3428992" y="3500438"/>
            <a:ext cx="5277556" cy="2428892"/>
          </a:xfrm>
          <a:prstGeom prst="rect">
            <a:avLst/>
          </a:prstGeom>
          <a:noFill/>
        </p:spPr>
      </p:pic>
      <p:pic>
        <p:nvPicPr>
          <p:cNvPr id="1038" name="Picture 14" descr="Vollbild anzeig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2091">
            <a:off x="7017568" y="1449770"/>
            <a:ext cx="1740578" cy="1313644"/>
          </a:xfrm>
          <a:prstGeom prst="rect">
            <a:avLst/>
          </a:prstGeom>
          <a:noFill/>
        </p:spPr>
      </p:pic>
      <p:pic>
        <p:nvPicPr>
          <p:cNvPr id="1044" name="Picture 20" descr="http://www.ag-umweltschutz.jbg-schule.de/images/aktuelles/weihnacht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01933">
            <a:off x="158417" y="1215014"/>
            <a:ext cx="1857356" cy="1470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0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Am Mittwoch den 22.12.2010</a:t>
            </a:r>
            <a:br>
              <a:rPr lang="de-DE" dirty="0" smtClean="0"/>
            </a:br>
            <a:r>
              <a:rPr lang="de-DE" dirty="0" smtClean="0"/>
              <a:t>Weihnachtsfeier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9929850" y="-214338"/>
            <a:ext cx="457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de-DE" sz="5400" b="1" dirty="0">
              <a:ln w="11430"/>
              <a:gradFill>
                <a:gsLst>
                  <a:gs pos="0">
                    <a:srgbClr val="00349E">
                      <a:tint val="90000"/>
                      <a:satMod val="120000"/>
                    </a:srgbClr>
                  </a:gs>
                  <a:gs pos="25000">
                    <a:srgbClr val="00349E">
                      <a:tint val="93000"/>
                      <a:satMod val="120000"/>
                    </a:srgbClr>
                  </a:gs>
                  <a:gs pos="50000">
                    <a:srgbClr val="00349E">
                      <a:shade val="89000"/>
                      <a:satMod val="110000"/>
                    </a:srgbClr>
                  </a:gs>
                  <a:gs pos="75000">
                    <a:srgbClr val="00349E">
                      <a:tint val="93000"/>
                      <a:satMod val="120000"/>
                    </a:srgbClr>
                  </a:gs>
                  <a:gs pos="100000">
                    <a:srgbClr val="00349E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http://www.linner-sv.de/images/stories/weihnachtsfei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2786082" cy="4643446"/>
          </a:xfrm>
          <a:prstGeom prst="rect">
            <a:avLst/>
          </a:prstGeom>
          <a:noFill/>
        </p:spPr>
      </p:pic>
      <p:pic>
        <p:nvPicPr>
          <p:cNvPr id="13316" name="Picture 4" descr="http://www.kinderzauberer-magic-peter.de/images/nikol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9390">
            <a:off x="6076731" y="2610538"/>
            <a:ext cx="2827165" cy="2392631"/>
          </a:xfrm>
          <a:prstGeom prst="rect">
            <a:avLst/>
          </a:prstGeom>
          <a:noFill/>
        </p:spPr>
      </p:pic>
      <p:pic>
        <p:nvPicPr>
          <p:cNvPr id="13318" name="Picture 6" descr="http://www.presseanzeiger.de/pa_bilder/413124-1_o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8408">
            <a:off x="243386" y="1715372"/>
            <a:ext cx="2257215" cy="2000263"/>
          </a:xfrm>
          <a:prstGeom prst="rect">
            <a:avLst/>
          </a:prstGeom>
          <a:noFill/>
        </p:spPr>
      </p:pic>
      <p:pic>
        <p:nvPicPr>
          <p:cNvPr id="13320" name="Picture 8" descr="http://www.schuetzenverein-ennerich.de/Bilder/ClipArts/Nikolaus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1" y="3643314"/>
            <a:ext cx="3008302" cy="3773486"/>
          </a:xfrm>
          <a:prstGeom prst="rect">
            <a:avLst/>
          </a:prstGeom>
          <a:noFill/>
        </p:spPr>
      </p:pic>
      <p:pic>
        <p:nvPicPr>
          <p:cNvPr id="13322" name="Picture 10" descr="http://www.pitopia.de/pictures/standard/s/scusi/62/scusi_949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434785"/>
            <a:ext cx="2928958" cy="1423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7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weihnachtsbaum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44824"/>
            <a:ext cx="6215106" cy="49347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5896" y="548681"/>
            <a:ext cx="5400600" cy="2088232"/>
          </a:xfrm>
        </p:spPr>
        <p:txBody>
          <a:bodyPr>
            <a:normAutofit fontScale="90000"/>
          </a:bodyPr>
          <a:lstStyle/>
          <a:p>
            <a:r>
              <a:rPr lang="de-DE" sz="4800" dirty="0" smtClean="0">
                <a:solidFill>
                  <a:srgbClr val="FFC000"/>
                </a:solidFill>
              </a:rPr>
              <a:t>Ein schön geschmückter</a:t>
            </a:r>
            <a:br>
              <a:rPr lang="de-DE" sz="4800" dirty="0" smtClean="0">
                <a:solidFill>
                  <a:srgbClr val="FFC000"/>
                </a:solidFill>
              </a:rPr>
            </a:br>
            <a:r>
              <a:rPr lang="de-DE" sz="4800" dirty="0" smtClean="0">
                <a:solidFill>
                  <a:srgbClr val="FFC000"/>
                </a:solidFill>
              </a:rPr>
              <a:t>Weihnachts-baum</a:t>
            </a:r>
            <a:endParaRPr lang="de-DE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schön tanzen und feiern </a:t>
            </a:r>
            <a:endParaRPr lang="de-DE" dirty="0"/>
          </a:p>
        </p:txBody>
      </p:sp>
      <p:pic>
        <p:nvPicPr>
          <p:cNvPr id="4" name="Inhaltsplatzhalter 3" descr="Weihnachtsfeier_html_4b9caeb4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643734" cy="4286280"/>
          </a:xfrm>
        </p:spPr>
      </p:pic>
    </p:spTree>
    <p:extLst>
      <p:ext uri="{BB962C8B-B14F-4D97-AF65-F5344CB8AC3E}">
        <p14:creationId xmlns:p14="http://schemas.microsoft.com/office/powerpoint/2010/main" val="11367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Viele Überraschungen und</a:t>
            </a:r>
            <a:endParaRPr lang="de-DE" dirty="0"/>
          </a:p>
        </p:txBody>
      </p:sp>
      <p:pic>
        <p:nvPicPr>
          <p:cNvPr id="4" name="Inhaltsplatzhalter 3" descr="weihnachtsgeschenk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857364"/>
            <a:ext cx="5000660" cy="3930661"/>
          </a:xfrm>
        </p:spPr>
      </p:pic>
    </p:spTree>
    <p:extLst>
      <p:ext uri="{BB962C8B-B14F-4D97-AF65-F5344CB8AC3E}">
        <p14:creationId xmlns:p14="http://schemas.microsoft.com/office/powerpoint/2010/main" val="2235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Freude an euren Geschenken</a:t>
            </a:r>
          </a:p>
        </p:txBody>
      </p:sp>
      <p:pic>
        <p:nvPicPr>
          <p:cNvPr id="4" name="Inhaltsplatzhalter 3" descr="61_weihnachtstier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00200"/>
            <a:ext cx="5214974" cy="4708525"/>
          </a:xfrm>
        </p:spPr>
      </p:pic>
    </p:spTree>
    <p:extLst>
      <p:ext uri="{BB962C8B-B14F-4D97-AF65-F5344CB8AC3E}">
        <p14:creationId xmlns:p14="http://schemas.microsoft.com/office/powerpoint/2010/main" val="6987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Guten Punsch und </a:t>
            </a:r>
            <a:br>
              <a:rPr lang="de-DE" dirty="0" smtClean="0"/>
            </a:br>
            <a:r>
              <a:rPr lang="de-DE" dirty="0" smtClean="0"/>
              <a:t>leckeres Essen</a:t>
            </a:r>
            <a:endParaRPr lang="de-DE" dirty="0"/>
          </a:p>
        </p:txBody>
      </p:sp>
      <p:pic>
        <p:nvPicPr>
          <p:cNvPr id="4" name="Inhaltsplatzhalter 3" descr="heisse_getraenk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5286411" cy="3786214"/>
          </a:xfrm>
        </p:spPr>
      </p:pic>
    </p:spTree>
    <p:extLst>
      <p:ext uri="{BB962C8B-B14F-4D97-AF65-F5344CB8AC3E}">
        <p14:creationId xmlns:p14="http://schemas.microsoft.com/office/powerpoint/2010/main" val="16132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lesto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lest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238</Words>
  <Application>Microsoft Office PowerPoint</Application>
  <PresentationFormat>Bildschirmpräsentation (4:3)</PresentationFormat>
  <Paragraphs>43</Paragraphs>
  <Slides>27</Slides>
  <Notes>3</Notes>
  <HiddenSlides>1</HiddenSlides>
  <MMClips>0</MMClips>
  <ScaleCrop>false</ScaleCrop>
  <HeadingPairs>
    <vt:vector size="4" baseType="variant">
      <vt:variant>
        <vt:lpstr>Design</vt:lpstr>
      </vt:variant>
      <vt:variant>
        <vt:i4>8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Telesto</vt:lpstr>
      <vt:lpstr>Ananke</vt:lpstr>
      <vt:lpstr>1_Ananke</vt:lpstr>
      <vt:lpstr>2_Ananke</vt:lpstr>
      <vt:lpstr>3_Ananke</vt:lpstr>
      <vt:lpstr>4_Ananke</vt:lpstr>
      <vt:lpstr>5_Ananke</vt:lpstr>
      <vt:lpstr>Wellenform</vt:lpstr>
      <vt:lpstr>Wann ist Weihnachten? Überlegungen der T2/4 und T1</vt:lpstr>
      <vt:lpstr>Wann ist Weihnachten?</vt:lpstr>
      <vt:lpstr>Am 24.12.10  ist Heilig Abend.</vt:lpstr>
      <vt:lpstr>Am Mittwoch den 22.12.2010 Weihnachtsfeier</vt:lpstr>
      <vt:lpstr>Ein schön geschmückter Weihnachts-baum</vt:lpstr>
      <vt:lpstr>schön tanzen und feiern </vt:lpstr>
      <vt:lpstr>Viele Überraschungen und</vt:lpstr>
      <vt:lpstr>Freude an euren Geschenken</vt:lpstr>
      <vt:lpstr>Guten Punsch und  leckeres Essen</vt:lpstr>
      <vt:lpstr>Weihnachtslieder</vt:lpstr>
      <vt:lpstr>Da war doch noch was …</vt:lpstr>
      <vt:lpstr>Vor 2000 Jahren in Israel</vt:lpstr>
      <vt:lpstr>PowerPoint-Präsentation</vt:lpstr>
      <vt:lpstr>Schon lange her und heute</vt:lpstr>
      <vt:lpstr>Weihnachten ist, wenn wir eine Krippe aufstellen und uns an Jesu Geburt erinnern</vt:lpstr>
      <vt:lpstr>Wir erinnern uns an Jesu Geburt</vt:lpstr>
      <vt:lpstr>Jesus wurde erwachsen</vt:lpstr>
      <vt:lpstr>Jedes Mal, wenn zwei Menschen einander verzeihen ...                             ist Weihnachten. </vt:lpstr>
      <vt:lpstr>So oder so ?</vt:lpstr>
      <vt:lpstr> Jedes Mal,  wenn ihr Verständnis zeigt ...            ist Weihnachten. </vt:lpstr>
      <vt:lpstr>Jedes Mal,  wenn ihr einem Menschen helft ...     ist Weihnachten. </vt:lpstr>
      <vt:lpstr>Jedes Mal, wenn ihr einem Menschen Freude bereitet ...     ist Weihnachten. </vt:lpstr>
      <vt:lpstr>Plätzchen verschenken </vt:lpstr>
      <vt:lpstr>Weihnachtspost  fürs Altenheim</vt:lpstr>
      <vt:lpstr>Jedes Mal, wenn jemand beschließt, ehrlich zu leben ...                                     ist Weihnachten. </vt:lpstr>
      <vt:lpstr>Happy New Year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Zimmermann</dc:creator>
  <cp:lastModifiedBy>Zimmermann</cp:lastModifiedBy>
  <cp:revision>15</cp:revision>
  <dcterms:created xsi:type="dcterms:W3CDTF">2010-12-21T12:03:32Z</dcterms:created>
  <dcterms:modified xsi:type="dcterms:W3CDTF">2015-11-01T21:47:10Z</dcterms:modified>
</cp:coreProperties>
</file>