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handoutMasterIdLst>
    <p:handoutMasterId r:id="rId27"/>
  </p:handoutMasterIdLst>
  <p:sldIdLst>
    <p:sldId id="292" r:id="rId2"/>
    <p:sldId id="293" r:id="rId3"/>
    <p:sldId id="285" r:id="rId4"/>
    <p:sldId id="291" r:id="rId5"/>
    <p:sldId id="288" r:id="rId6"/>
    <p:sldId id="286" r:id="rId7"/>
    <p:sldId id="287" r:id="rId8"/>
    <p:sldId id="289" r:id="rId9"/>
    <p:sldId id="290" r:id="rId10"/>
    <p:sldId id="294" r:id="rId11"/>
    <p:sldId id="295" r:id="rId12"/>
    <p:sldId id="299" r:id="rId13"/>
    <p:sldId id="298" r:id="rId14"/>
    <p:sldId id="297" r:id="rId15"/>
    <p:sldId id="296" r:id="rId16"/>
    <p:sldId id="300" r:id="rId17"/>
    <p:sldId id="301" r:id="rId18"/>
    <p:sldId id="302" r:id="rId19"/>
    <p:sldId id="303" r:id="rId20"/>
    <p:sldId id="304" r:id="rId21"/>
    <p:sldId id="305" r:id="rId22"/>
    <p:sldId id="306" r:id="rId23"/>
    <p:sldId id="308" r:id="rId24"/>
    <p:sldId id="307" r:id="rId25"/>
  </p:sldIdLst>
  <p:sldSz cx="9144000" cy="6858000" type="screen4x3"/>
  <p:notesSz cx="6858000" cy="99456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65B75E21-51C7-4BAA-AA92-2DE14C07C727}" type="datetimeFigureOut">
              <a:rPr lang="de-DE" smtClean="0"/>
              <a:t>01.11.2015</a:t>
            </a:fld>
            <a:endParaRPr lang="de-DE"/>
          </a:p>
        </p:txBody>
      </p:sp>
      <p:sp>
        <p:nvSpPr>
          <p:cNvPr id="4" name="Fußzeilenplatzhalt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6FBCC89C-43E4-4E5C-B7D8-8EF8F4E0CA65}" type="slidenum">
              <a:rPr lang="de-DE" smtClean="0"/>
              <a:t>‹Nr.›</a:t>
            </a:fld>
            <a:endParaRPr lang="de-DE"/>
          </a:p>
        </p:txBody>
      </p:sp>
    </p:spTree>
    <p:extLst>
      <p:ext uri="{BB962C8B-B14F-4D97-AF65-F5344CB8AC3E}">
        <p14:creationId xmlns:p14="http://schemas.microsoft.com/office/powerpoint/2010/main" val="2994714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EFBF11A8-2981-4F42-8AB3-51F0E7FFCB76}" type="datetimeFigureOut">
              <a:rPr lang="de-DE" smtClean="0"/>
              <a:t>01.11.2015</a:t>
            </a:fld>
            <a:endParaRPr lang="de-DE"/>
          </a:p>
        </p:txBody>
      </p:sp>
      <p:sp>
        <p:nvSpPr>
          <p:cNvPr id="4" name="Folienbildplatzhalt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826BCBDB-0069-4FBB-A442-0E02BF512F8E}" type="slidenum">
              <a:rPr lang="de-DE" smtClean="0"/>
              <a:t>‹Nr.›</a:t>
            </a:fld>
            <a:endParaRPr lang="de-DE"/>
          </a:p>
        </p:txBody>
      </p:sp>
    </p:spTree>
    <p:extLst>
      <p:ext uri="{BB962C8B-B14F-4D97-AF65-F5344CB8AC3E}">
        <p14:creationId xmlns:p14="http://schemas.microsoft.com/office/powerpoint/2010/main" val="1607838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de-DE" smtClean="0"/>
              <a:t>Titelmasterformat durch Klicken bearbeiten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e Placeholder 3"/>
          <p:cNvSpPr>
            <a:spLocks noGrp="1"/>
          </p:cNvSpPr>
          <p:nvPr>
            <p:ph type="dt" sz="half" idx="10"/>
          </p:nvPr>
        </p:nvSpPr>
        <p:spPr/>
        <p:txBody>
          <a:bodyPr/>
          <a:lstStyle/>
          <a:p>
            <a:fld id="{C3BF02A0-75EF-4F0E-8364-5EF284753CFA}" type="datetime1">
              <a:rPr lang="de-DE" smtClean="0"/>
              <a:t>01.11.2015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6D9A158-1381-4367-846B-83AD1ED45EDD}"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3E293953-4180-418A-BE8A-8E38F82D1603}" type="datetime1">
              <a:rPr lang="de-DE" smtClean="0"/>
              <a:t>01.11.2015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6D9A158-1381-4367-846B-83AD1ED45EDD}"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A7335F65-86C9-4E9D-B813-293C2AB60262}" type="datetime1">
              <a:rPr lang="de-DE" smtClean="0"/>
              <a:t>01.11.2015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6D9A158-1381-4367-846B-83AD1ED45EDD}"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99622145-68F5-4B26-B4E7-24C0AADEFD1B}" type="datetime1">
              <a:rPr lang="de-DE" smtClean="0"/>
              <a:t>01.11.2015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6D9A158-1381-4367-846B-83AD1ED45EDD}"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de-DE" smtClean="0"/>
              <a:t>Titelmasterformat durch Klicken bearbeiten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EDFE805B-D4F6-4C2E-BB69-3DED73790531}" type="datetime1">
              <a:rPr lang="de-DE" smtClean="0"/>
              <a:t>01.11.2015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6D9A158-1381-4367-846B-83AD1ED45EDD}"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B3385C43-E51F-4A1D-BF5F-32CD68684954}" type="datetime1">
              <a:rPr lang="de-DE" smtClean="0"/>
              <a:t>01.11.2015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6D9A158-1381-4367-846B-83AD1ED45EDD}"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e Placeholder 6"/>
          <p:cNvSpPr>
            <a:spLocks noGrp="1"/>
          </p:cNvSpPr>
          <p:nvPr>
            <p:ph type="dt" sz="half" idx="10"/>
          </p:nvPr>
        </p:nvSpPr>
        <p:spPr/>
        <p:txBody>
          <a:bodyPr/>
          <a:lstStyle/>
          <a:p>
            <a:fld id="{C1E9BD3F-B17C-4727-B6EF-3135305759E9}" type="datetime1">
              <a:rPr lang="de-DE" smtClean="0"/>
              <a:t>01.11.2015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6D9A158-1381-4367-846B-83AD1ED45EDD}"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6459B8F9-C24B-4380-866F-553EDEE1B971}" type="datetime1">
              <a:rPr lang="de-DE" smtClean="0"/>
              <a:t>01.11.2015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6D9A158-1381-4367-846B-83AD1ED45EDD}"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68AC9-C6D9-4F4A-85DD-1C70A8B0E4D0}" type="datetime1">
              <a:rPr lang="de-DE" smtClean="0"/>
              <a:t>01.11.2015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6D9A158-1381-4367-846B-83AD1ED45EDD}"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de-DE" smtClean="0"/>
              <a:t>Titelmasterformat durch Klicken bearbeiten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B668BE35-5782-42E0-96DC-B10639B69193}" type="datetime1">
              <a:rPr lang="de-DE" smtClean="0"/>
              <a:t>01.11.2015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6D9A158-1381-4367-846B-83AD1ED45EDD}"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de-DE" smtClean="0"/>
              <a:t>Titelmasterformat durch Klicken bearbeiten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8AB7D892-D87D-40D6-AE5D-B91A7414FC3D}" type="datetime1">
              <a:rPr lang="de-DE" smtClean="0"/>
              <a:t>01.11.2015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6D9A158-1381-4367-846B-83AD1ED45EDD}" type="slidenum">
              <a:rPr lang="de-DE" smtClean="0"/>
              <a:t>‹Nr.›</a:t>
            </a:fld>
            <a:endParaRPr lang="de-DE"/>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de-DE" smtClean="0"/>
              <a:t>Bild durch Klicken auf Symbol hinzufügen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681F6C7-FACD-43A5-924A-78C6A563E6D2}" type="datetime1">
              <a:rPr lang="de-DE" smtClean="0"/>
              <a:t>01.11.2015</a:t>
            </a:fld>
            <a:endParaRPr lang="de-DE"/>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E6D9A158-1381-4367-846B-83AD1ED45EDD}" type="slidenum">
              <a:rPr lang="de-DE" smtClean="0"/>
              <a:t>‹Nr.›</a:t>
            </a:fld>
            <a:endParaRPr lang="de-DE"/>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Weihnachten weltweit</a:t>
            </a:r>
            <a:endParaRPr lang="de-DE" dirty="0"/>
          </a:p>
        </p:txBody>
      </p:sp>
      <p:sp>
        <p:nvSpPr>
          <p:cNvPr id="3" name="Inhaltsplatzhalter 2"/>
          <p:cNvSpPr>
            <a:spLocks noGrp="1"/>
          </p:cNvSpPr>
          <p:nvPr>
            <p:ph idx="1"/>
          </p:nvPr>
        </p:nvSpPr>
        <p:spPr/>
        <p:txBody>
          <a:bodyPr/>
          <a:lstStyle/>
          <a:p>
            <a:pPr marL="0" indent="0">
              <a:buNone/>
            </a:pPr>
            <a:r>
              <a:rPr lang="de-DE" dirty="0" smtClean="0"/>
              <a:t>Ein ökumenischer Zusammenschluss von</a:t>
            </a:r>
          </a:p>
          <a:p>
            <a:pPr marL="0" indent="0">
              <a:buNone/>
            </a:pPr>
            <a:r>
              <a:rPr lang="de-DE" dirty="0" smtClean="0"/>
              <a:t>Adveniat</a:t>
            </a:r>
            <a:endParaRPr lang="de-DE" dirty="0"/>
          </a:p>
          <a:p>
            <a:pPr marL="0" indent="0">
              <a:buNone/>
            </a:pPr>
            <a:r>
              <a:rPr lang="de-DE" dirty="0" smtClean="0"/>
              <a:t>Brot-für-die-Welt</a:t>
            </a:r>
            <a:endParaRPr lang="de-DE" dirty="0"/>
          </a:p>
          <a:p>
            <a:pPr marL="0" indent="0">
              <a:buNone/>
            </a:pPr>
            <a:r>
              <a:rPr lang="de-DE" dirty="0"/>
              <a:t>M</a:t>
            </a:r>
            <a:r>
              <a:rPr lang="de-DE" dirty="0" smtClean="0"/>
              <a:t>isereor</a:t>
            </a:r>
            <a:endParaRPr lang="de-DE" dirty="0"/>
          </a:p>
          <a:p>
            <a:pPr marL="0" indent="0">
              <a:buNone/>
            </a:pPr>
            <a:r>
              <a:rPr lang="de-DE" dirty="0"/>
              <a:t>S</a:t>
            </a:r>
            <a:r>
              <a:rPr lang="de-DE" dirty="0" smtClean="0"/>
              <a:t>ternsinger</a:t>
            </a:r>
            <a:endParaRPr lang="de-DE" dirty="0"/>
          </a:p>
          <a:p>
            <a:endParaRPr lang="de-DE" dirty="0"/>
          </a:p>
        </p:txBody>
      </p:sp>
      <p:pic>
        <p:nvPicPr>
          <p:cNvPr id="819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21" t="15018" r="4840" b="4539"/>
          <a:stretch/>
        </p:blipFill>
        <p:spPr bwMode="auto">
          <a:xfrm>
            <a:off x="4283968" y="3718684"/>
            <a:ext cx="4192858" cy="262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1</a:t>
            </a:fld>
            <a:endParaRPr lang="de-DE"/>
          </a:p>
        </p:txBody>
      </p:sp>
    </p:spTree>
    <p:extLst>
      <p:ext uri="{BB962C8B-B14F-4D97-AF65-F5344CB8AC3E}">
        <p14:creationId xmlns:p14="http://schemas.microsoft.com/office/powerpoint/2010/main" val="2018338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Woher kommen die Kugeln?</a:t>
            </a:r>
            <a:endParaRPr lang="de-DE" dirty="0"/>
          </a:p>
        </p:txBody>
      </p:sp>
      <p:sp>
        <p:nvSpPr>
          <p:cNvPr id="4" name="Foliennummernplatzhalter 3"/>
          <p:cNvSpPr>
            <a:spLocks noGrp="1"/>
          </p:cNvSpPr>
          <p:nvPr>
            <p:ph type="sldNum" sz="quarter" idx="12"/>
          </p:nvPr>
        </p:nvSpPr>
        <p:spPr/>
        <p:txBody>
          <a:bodyPr/>
          <a:lstStyle/>
          <a:p>
            <a:fld id="{E6D9A158-1381-4367-846B-83AD1ED45EDD}" type="slidenum">
              <a:rPr lang="de-DE" smtClean="0"/>
              <a:t>10</a:t>
            </a:fld>
            <a:endParaRPr lang="de-DE"/>
          </a:p>
        </p:txBody>
      </p:sp>
    </p:spTree>
    <p:extLst>
      <p:ext uri="{BB962C8B-B14F-4D97-AF65-F5344CB8AC3E}">
        <p14:creationId xmlns:p14="http://schemas.microsoft.com/office/powerpoint/2010/main" val="1208150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443" y="4897413"/>
            <a:ext cx="7125112" cy="1699939"/>
          </a:xfrm>
        </p:spPr>
        <p:txBody>
          <a:bodyPr>
            <a:normAutofit/>
          </a:bodyPr>
          <a:lstStyle/>
          <a:p>
            <a:pPr marL="0" indent="0">
              <a:buNone/>
            </a:pPr>
            <a:r>
              <a:rPr lang="de-DE" dirty="0" smtClean="0"/>
              <a:t>Die Stadt </a:t>
            </a:r>
            <a:r>
              <a:rPr lang="de-DE" dirty="0"/>
              <a:t>Srinagar. Sie liegt im nördlichsten Teil des großen Landes Indien</a:t>
            </a:r>
            <a:r>
              <a:rPr lang="de-DE" dirty="0" smtClean="0"/>
              <a:t>. </a:t>
            </a:r>
            <a:r>
              <a:rPr lang="de-DE" dirty="0"/>
              <a:t>Srinagar ist für seine vielen Seen bekannt, auf denen kleine Hausboote </a:t>
            </a:r>
            <a:r>
              <a:rPr lang="de-DE" dirty="0" smtClean="0"/>
              <a:t>fahren, und hohe Berge.</a:t>
            </a:r>
            <a:endParaRPr lang="de-DE"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742" y="620688"/>
            <a:ext cx="642937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11</a:t>
            </a:fld>
            <a:endParaRPr lang="de-DE"/>
          </a:p>
        </p:txBody>
      </p:sp>
    </p:spTree>
    <p:extLst>
      <p:ext uri="{BB962C8B-B14F-4D97-AF65-F5344CB8AC3E}">
        <p14:creationId xmlns:p14="http://schemas.microsoft.com/office/powerpoint/2010/main" val="1474298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443" y="4657006"/>
            <a:ext cx="7125112" cy="1201792"/>
          </a:xfrm>
        </p:spPr>
        <p:txBody>
          <a:bodyPr/>
          <a:lstStyle/>
          <a:p>
            <a:pPr marL="0" indent="0">
              <a:buNone/>
            </a:pPr>
            <a:r>
              <a:rPr lang="de-DE" dirty="0"/>
              <a:t>Hier in Srinagar, im Norden Indiens, werden unsere Kugeln produziert. Das linke Haus zeigt die Produktionsstätte der Pappmaschee-Kugeln.</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353" y="332656"/>
            <a:ext cx="6429375"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12</a:t>
            </a:fld>
            <a:endParaRPr lang="de-DE"/>
          </a:p>
        </p:txBody>
      </p:sp>
    </p:spTree>
    <p:extLst>
      <p:ext uri="{BB962C8B-B14F-4D97-AF65-F5344CB8AC3E}">
        <p14:creationId xmlns:p14="http://schemas.microsoft.com/office/powerpoint/2010/main" val="3678563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443" y="4512990"/>
            <a:ext cx="7125112" cy="2084362"/>
          </a:xfrm>
        </p:spPr>
        <p:txBody>
          <a:bodyPr/>
          <a:lstStyle/>
          <a:p>
            <a:pPr marL="0" indent="0">
              <a:buNone/>
            </a:pPr>
            <a:r>
              <a:rPr lang="de-DE" dirty="0"/>
              <a:t>Die Herstellung der Pappmaschee-Kugeln beginnt mit der Sammlung von Altpapier.</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797" y="548680"/>
            <a:ext cx="6429375"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13</a:t>
            </a:fld>
            <a:endParaRPr lang="de-DE"/>
          </a:p>
        </p:txBody>
      </p:sp>
    </p:spTree>
    <p:extLst>
      <p:ext uri="{BB962C8B-B14F-4D97-AF65-F5344CB8AC3E}">
        <p14:creationId xmlns:p14="http://schemas.microsoft.com/office/powerpoint/2010/main" val="1250503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443" y="4945807"/>
            <a:ext cx="7125112" cy="1651545"/>
          </a:xfrm>
        </p:spPr>
        <p:txBody>
          <a:bodyPr/>
          <a:lstStyle/>
          <a:p>
            <a:pPr marL="0" indent="0">
              <a:buNone/>
            </a:pPr>
            <a:r>
              <a:rPr lang="de-DE" dirty="0"/>
              <a:t>Das Altpapier wird zerkleinert und dann in Wasser eingeweicht.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16632"/>
            <a:ext cx="642937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14</a:t>
            </a:fld>
            <a:endParaRPr lang="de-DE"/>
          </a:p>
        </p:txBody>
      </p:sp>
    </p:spTree>
    <p:extLst>
      <p:ext uri="{BB962C8B-B14F-4D97-AF65-F5344CB8AC3E}">
        <p14:creationId xmlns:p14="http://schemas.microsoft.com/office/powerpoint/2010/main" val="4027087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443" y="4437112"/>
            <a:ext cx="7125112" cy="1421686"/>
          </a:xfrm>
        </p:spPr>
        <p:txBody>
          <a:bodyPr/>
          <a:lstStyle/>
          <a:p>
            <a:pPr marL="0" indent="0">
              <a:buNone/>
            </a:pPr>
            <a:r>
              <a:rPr lang="de-DE" dirty="0"/>
              <a:t>Das nasse Papier wird so lange bearbeitet....</a:t>
            </a:r>
          </a:p>
        </p:txBody>
      </p:sp>
      <p:pic>
        <p:nvPicPr>
          <p:cNvPr id="14338" name="Picture 2" descr="http://www.weihnachten-weltweit.de/fileadmin/_processed_/csm_04_Pappmaschee_stampfen_kleiner_bf50cf8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8640"/>
            <a:ext cx="3890287" cy="463376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p:txBody>
          <a:bodyPr/>
          <a:lstStyle/>
          <a:p>
            <a:fld id="{E6D9A158-1381-4367-846B-83AD1ED45EDD}" type="slidenum">
              <a:rPr lang="de-DE" smtClean="0"/>
              <a:t>15</a:t>
            </a:fld>
            <a:endParaRPr lang="de-DE"/>
          </a:p>
        </p:txBody>
      </p:sp>
    </p:spTree>
    <p:extLst>
      <p:ext uri="{BB962C8B-B14F-4D97-AF65-F5344CB8AC3E}">
        <p14:creationId xmlns:p14="http://schemas.microsoft.com/office/powerpoint/2010/main" val="279108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443" y="4365104"/>
            <a:ext cx="7125112" cy="2304256"/>
          </a:xfrm>
        </p:spPr>
        <p:txBody>
          <a:bodyPr/>
          <a:lstStyle/>
          <a:p>
            <a:pPr marL="0" indent="0">
              <a:buNone/>
            </a:pPr>
            <a:r>
              <a:rPr lang="de-DE" dirty="0"/>
              <a:t>... bis sich das Papier ganz aufgelöst hat und die Fasern frei werden. Das überschüssige Wasser wird abgelassen. Stoffasern und Reisstroh werden untergemischt.</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8640"/>
            <a:ext cx="642937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16</a:t>
            </a:fld>
            <a:endParaRPr lang="de-DE"/>
          </a:p>
        </p:txBody>
      </p:sp>
    </p:spTree>
    <p:extLst>
      <p:ext uri="{BB962C8B-B14F-4D97-AF65-F5344CB8AC3E}">
        <p14:creationId xmlns:p14="http://schemas.microsoft.com/office/powerpoint/2010/main" val="1621042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443" y="5017815"/>
            <a:ext cx="7125112" cy="1723553"/>
          </a:xfrm>
        </p:spPr>
        <p:txBody>
          <a:bodyPr/>
          <a:lstStyle/>
          <a:p>
            <a:pPr marL="0" indent="0">
              <a:buNone/>
            </a:pPr>
            <a:r>
              <a:rPr lang="de-DE" dirty="0"/>
              <a:t>Zu dieser nassen Mischung wird Kleister hinzugefügt.</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8640"/>
            <a:ext cx="642937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17</a:t>
            </a:fld>
            <a:endParaRPr lang="de-DE"/>
          </a:p>
        </p:txBody>
      </p:sp>
    </p:spTree>
    <p:extLst>
      <p:ext uri="{BB962C8B-B14F-4D97-AF65-F5344CB8AC3E}">
        <p14:creationId xmlns:p14="http://schemas.microsoft.com/office/powerpoint/2010/main" val="406106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443" y="5445224"/>
            <a:ext cx="7125112" cy="1224136"/>
          </a:xfrm>
        </p:spPr>
        <p:txBody>
          <a:bodyPr/>
          <a:lstStyle/>
          <a:p>
            <a:pPr marL="0" indent="0">
              <a:buNone/>
            </a:pPr>
            <a:r>
              <a:rPr lang="de-DE" dirty="0"/>
              <a:t>Eine runde Gießform wird umhüllt mit dieser Masse aus nassem Papier und Kleister.</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4664"/>
            <a:ext cx="642937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18</a:t>
            </a:fld>
            <a:endParaRPr lang="de-DE"/>
          </a:p>
        </p:txBody>
      </p:sp>
    </p:spTree>
    <p:extLst>
      <p:ext uri="{BB962C8B-B14F-4D97-AF65-F5344CB8AC3E}">
        <p14:creationId xmlns:p14="http://schemas.microsoft.com/office/powerpoint/2010/main" val="1543330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443" y="260648"/>
            <a:ext cx="2266413" cy="6269781"/>
          </a:xfrm>
        </p:spPr>
        <p:txBody>
          <a:bodyPr>
            <a:normAutofit lnSpcReduction="10000"/>
          </a:bodyPr>
          <a:lstStyle/>
          <a:p>
            <a:pPr marL="0" indent="0">
              <a:buNone/>
            </a:pPr>
            <a:r>
              <a:rPr lang="de-DE" dirty="0"/>
              <a:t>Zwei bis drei Tage lang müssen die Kugeln auf dem Wellblechdach des Hauses in der Sonne trocknen. Danach werden die Kugeln in der Mitte aufgeschnitten, damit die runde Gießform innen herausgenommen werden kann</a:t>
            </a:r>
            <a:r>
              <a:rPr lang="de-DE" dirty="0" smtClean="0"/>
              <a:t>.</a:t>
            </a:r>
          </a:p>
          <a:p>
            <a:pPr marL="0" indent="0">
              <a:buNone/>
            </a:pPr>
            <a:r>
              <a:rPr lang="de-DE" dirty="0" smtClean="0"/>
              <a:t>Die </a:t>
            </a:r>
            <a:r>
              <a:rPr lang="de-DE" dirty="0"/>
              <a:t>Aufhängung wird eingefügt und anschließend werden die beiden Kugelhälften wieder </a:t>
            </a:r>
            <a:r>
              <a:rPr lang="de-DE" dirty="0" smtClean="0"/>
              <a:t>zusammen-geklebt</a:t>
            </a:r>
            <a:r>
              <a:rPr lang="de-DE" dirty="0"/>
              <a:t>.</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60648"/>
            <a:ext cx="4206862" cy="6269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19</a:t>
            </a:fld>
            <a:endParaRPr lang="de-DE"/>
          </a:p>
        </p:txBody>
      </p:sp>
    </p:spTree>
    <p:extLst>
      <p:ext uri="{BB962C8B-B14F-4D97-AF65-F5344CB8AC3E}">
        <p14:creationId xmlns:p14="http://schemas.microsoft.com/office/powerpoint/2010/main" val="3828649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Weihnachtskugeln</a:t>
            </a:r>
            <a:endParaRPr lang="de-DE" dirty="0"/>
          </a:p>
        </p:txBody>
      </p:sp>
      <p:sp>
        <p:nvSpPr>
          <p:cNvPr id="3" name="Inhaltsplatzhalter 2"/>
          <p:cNvSpPr>
            <a:spLocks noGrp="1"/>
          </p:cNvSpPr>
          <p:nvPr>
            <p:ph idx="1"/>
          </p:nvPr>
        </p:nvSpPr>
        <p:spPr/>
        <p:txBody>
          <a:bodyPr/>
          <a:lstStyle/>
          <a:p>
            <a:pPr marL="0" indent="0">
              <a:buNone/>
            </a:pPr>
            <a:r>
              <a:rPr lang="de-DE" dirty="0" smtClean="0"/>
              <a:t>für</a:t>
            </a:r>
            <a:endParaRPr lang="de-DE"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752725"/>
            <a:ext cx="137160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581128"/>
            <a:ext cx="11334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76672"/>
            <a:ext cx="13144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2</a:t>
            </a:fld>
            <a:endParaRPr lang="de-DE"/>
          </a:p>
        </p:txBody>
      </p:sp>
    </p:spTree>
    <p:extLst>
      <p:ext uri="{BB962C8B-B14F-4D97-AF65-F5344CB8AC3E}">
        <p14:creationId xmlns:p14="http://schemas.microsoft.com/office/powerpoint/2010/main" val="3479344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443" y="5733256"/>
            <a:ext cx="7125112" cy="936104"/>
          </a:xfrm>
        </p:spPr>
        <p:txBody>
          <a:bodyPr>
            <a:normAutofit/>
          </a:bodyPr>
          <a:lstStyle/>
          <a:p>
            <a:pPr marL="0" indent="0">
              <a:buNone/>
            </a:pPr>
            <a:r>
              <a:rPr lang="de-DE" dirty="0"/>
              <a:t>Die Kugeln sind nun fast fertig. Es wird nur noch die obere Schicht flüssiger Kreidefarbe behandelt.</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404664"/>
            <a:ext cx="642937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20</a:t>
            </a:fld>
            <a:endParaRPr lang="de-DE"/>
          </a:p>
        </p:txBody>
      </p:sp>
    </p:spTree>
    <p:extLst>
      <p:ext uri="{BB962C8B-B14F-4D97-AF65-F5344CB8AC3E}">
        <p14:creationId xmlns:p14="http://schemas.microsoft.com/office/powerpoint/2010/main" val="2527253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443" y="5017815"/>
            <a:ext cx="7125112" cy="1579537"/>
          </a:xfrm>
        </p:spPr>
        <p:txBody>
          <a:bodyPr/>
          <a:lstStyle/>
          <a:p>
            <a:pPr marL="0" indent="0">
              <a:buNone/>
            </a:pPr>
            <a:r>
              <a:rPr lang="de-DE" dirty="0"/>
              <a:t>Nun bekommt die Kugel noch einen weißen Anstrich mit Acrylfarbe. So können die Kinder in Deutschland sie bunt bemalen und nach Belieben verzieren. Im Hintergrund ist übrigens Hashim zu sehen. Er schaut seinem Vater bei der Arbeit zu.</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642937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21</a:t>
            </a:fld>
            <a:endParaRPr lang="de-DE"/>
          </a:p>
        </p:txBody>
      </p:sp>
    </p:spTree>
    <p:extLst>
      <p:ext uri="{BB962C8B-B14F-4D97-AF65-F5344CB8AC3E}">
        <p14:creationId xmlns:p14="http://schemas.microsoft.com/office/powerpoint/2010/main" val="1336819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443" y="836713"/>
            <a:ext cx="3058501" cy="5022086"/>
          </a:xfrm>
        </p:spPr>
        <p:txBody>
          <a:bodyPr/>
          <a:lstStyle/>
          <a:p>
            <a:pPr marL="0" indent="0">
              <a:buNone/>
            </a:pPr>
            <a:r>
              <a:rPr lang="de-DE" dirty="0"/>
              <a:t>Die Kugeln werden schön verpackt: Immer zehn Kugeln kommen in einen Karton hinein. Dieser Karton liegt nun vor euch und hat eine sehr weite Reise von Indien nach Deutschland hinter sich. Viel Freude beim Gestalten der Kugeln!</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620688"/>
            <a:ext cx="3582838" cy="533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22</a:t>
            </a:fld>
            <a:endParaRPr lang="de-DE"/>
          </a:p>
        </p:txBody>
      </p:sp>
    </p:spTree>
    <p:extLst>
      <p:ext uri="{BB962C8B-B14F-4D97-AF65-F5344CB8AC3E}">
        <p14:creationId xmlns:p14="http://schemas.microsoft.com/office/powerpoint/2010/main" val="722716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332656"/>
            <a:ext cx="8424936" cy="6408712"/>
          </a:xfrm>
        </p:spPr>
        <p:txBody>
          <a:bodyPr>
            <a:normAutofit fontScale="85000" lnSpcReduction="10000"/>
          </a:bodyPr>
          <a:lstStyle/>
          <a:p>
            <a:pPr marL="0" indent="0">
              <a:buNone/>
            </a:pPr>
            <a:r>
              <a:rPr lang="de-DE" b="1" dirty="0"/>
              <a:t>Jedes Mal, wenn zwei Menschen einander </a:t>
            </a:r>
            <a:r>
              <a:rPr lang="de-DE" b="1" dirty="0" smtClean="0"/>
              <a:t>verzeihen, </a:t>
            </a:r>
            <a:r>
              <a:rPr lang="de-DE" b="1" dirty="0" smtClean="0">
                <a:solidFill>
                  <a:srgbClr val="FFFF00"/>
                </a:solidFill>
              </a:rPr>
              <a:t>ist </a:t>
            </a:r>
            <a:r>
              <a:rPr lang="de-DE" b="1" dirty="0">
                <a:solidFill>
                  <a:srgbClr val="FFFF00"/>
                </a:solidFill>
              </a:rPr>
              <a:t>Weihnachten</a:t>
            </a:r>
            <a:r>
              <a:rPr lang="de-DE" b="1" dirty="0"/>
              <a:t>.</a:t>
            </a:r>
            <a:endParaRPr lang="de-DE" dirty="0"/>
          </a:p>
          <a:p>
            <a:pPr marL="0" indent="0">
              <a:buNone/>
            </a:pPr>
            <a:r>
              <a:rPr lang="de-DE" b="1" dirty="0" smtClean="0"/>
              <a:t>Jedes </a:t>
            </a:r>
            <a:r>
              <a:rPr lang="de-DE" b="1" dirty="0"/>
              <a:t>Mal, wenn </a:t>
            </a:r>
            <a:r>
              <a:rPr lang="de-DE" b="1" dirty="0" smtClean="0"/>
              <a:t>wir einem </a:t>
            </a:r>
            <a:r>
              <a:rPr lang="de-DE" b="1" dirty="0"/>
              <a:t>Menschen </a:t>
            </a:r>
            <a:r>
              <a:rPr lang="de-DE" b="1" dirty="0" smtClean="0"/>
              <a:t>helfen, </a:t>
            </a:r>
            <a:r>
              <a:rPr lang="de-DE" b="1" dirty="0" smtClean="0">
                <a:solidFill>
                  <a:srgbClr val="FFFF00"/>
                </a:solidFill>
              </a:rPr>
              <a:t>ist </a:t>
            </a:r>
            <a:r>
              <a:rPr lang="de-DE" b="1" dirty="0">
                <a:solidFill>
                  <a:srgbClr val="FFFF00"/>
                </a:solidFill>
              </a:rPr>
              <a:t>Weihnachten.</a:t>
            </a:r>
            <a:endParaRPr lang="de-DE" dirty="0">
              <a:solidFill>
                <a:srgbClr val="FFFF00"/>
              </a:solidFill>
            </a:endParaRPr>
          </a:p>
          <a:p>
            <a:pPr marL="0" indent="0">
              <a:buNone/>
            </a:pPr>
            <a:r>
              <a:rPr lang="de-DE" b="1" dirty="0" smtClean="0"/>
              <a:t>Jedes </a:t>
            </a:r>
            <a:r>
              <a:rPr lang="de-DE" b="1" dirty="0"/>
              <a:t>Mal, wenn </a:t>
            </a:r>
            <a:r>
              <a:rPr lang="de-DE" b="1" dirty="0" smtClean="0"/>
              <a:t>wir auf andere Menschen nicht herab schauen,</a:t>
            </a:r>
          </a:p>
          <a:p>
            <a:pPr marL="0" indent="0">
              <a:buNone/>
            </a:pPr>
            <a:r>
              <a:rPr lang="de-DE" b="1" dirty="0"/>
              <a:t>	</a:t>
            </a:r>
            <a:r>
              <a:rPr lang="de-DE" b="1" dirty="0" smtClean="0"/>
              <a:t>				</a:t>
            </a:r>
            <a:r>
              <a:rPr lang="de-DE" b="1" dirty="0" smtClean="0">
                <a:solidFill>
                  <a:srgbClr val="FFFF00"/>
                </a:solidFill>
              </a:rPr>
              <a:t>ist </a:t>
            </a:r>
            <a:r>
              <a:rPr lang="de-DE" b="1" dirty="0">
                <a:solidFill>
                  <a:srgbClr val="FFFF00"/>
                </a:solidFill>
              </a:rPr>
              <a:t>Weihnachten.</a:t>
            </a:r>
            <a:endParaRPr lang="de-DE" dirty="0">
              <a:solidFill>
                <a:srgbClr val="FFFF00"/>
              </a:solidFill>
            </a:endParaRPr>
          </a:p>
          <a:p>
            <a:pPr marL="0" indent="0">
              <a:buNone/>
            </a:pPr>
            <a:r>
              <a:rPr lang="de-DE" b="1" dirty="0" smtClean="0"/>
              <a:t>Jedes </a:t>
            </a:r>
            <a:r>
              <a:rPr lang="de-DE" b="1" dirty="0"/>
              <a:t>Mal, wenn </a:t>
            </a:r>
            <a:r>
              <a:rPr lang="de-DE" b="1" dirty="0" smtClean="0"/>
              <a:t>wir teilen, </a:t>
            </a:r>
            <a:r>
              <a:rPr lang="de-DE" b="1" dirty="0" smtClean="0">
                <a:solidFill>
                  <a:srgbClr val="FFFF00"/>
                </a:solidFill>
              </a:rPr>
              <a:t>ist </a:t>
            </a:r>
            <a:r>
              <a:rPr lang="de-DE" b="1" dirty="0">
                <a:solidFill>
                  <a:srgbClr val="FFFF00"/>
                </a:solidFill>
              </a:rPr>
              <a:t>Weihnachten.</a:t>
            </a:r>
            <a:endParaRPr lang="de-DE" dirty="0">
              <a:solidFill>
                <a:srgbClr val="FFFF00"/>
              </a:solidFill>
            </a:endParaRPr>
          </a:p>
          <a:p>
            <a:pPr marL="0" indent="0">
              <a:buNone/>
            </a:pPr>
            <a:r>
              <a:rPr lang="de-DE" b="1" dirty="0" smtClean="0"/>
              <a:t>Jedes Mal, wenn wir Menschen in anderen Ländern genauso ein gutes Leben gönnen wie uns </a:t>
            </a:r>
            <a:r>
              <a:rPr lang="de-DE" b="1" dirty="0" smtClean="0">
                <a:solidFill>
                  <a:srgbClr val="FFFF00"/>
                </a:solidFill>
              </a:rPr>
              <a:t>ist </a:t>
            </a:r>
            <a:r>
              <a:rPr lang="de-DE" b="1" dirty="0">
                <a:solidFill>
                  <a:srgbClr val="FFFF00"/>
                </a:solidFill>
              </a:rPr>
              <a:t>Weihnachten.</a:t>
            </a:r>
            <a:endParaRPr lang="de-DE" dirty="0">
              <a:solidFill>
                <a:srgbClr val="FFFF00"/>
              </a:solidFill>
            </a:endParaRPr>
          </a:p>
          <a:p>
            <a:pPr marL="0" indent="0">
              <a:buNone/>
            </a:pPr>
            <a:r>
              <a:rPr lang="de-DE" b="1" dirty="0"/>
              <a:t>	</a:t>
            </a:r>
            <a:endParaRPr lang="de-DE" b="1" dirty="0" smtClean="0"/>
          </a:p>
          <a:p>
            <a:pPr marL="0" indent="0">
              <a:buNone/>
            </a:pPr>
            <a:r>
              <a:rPr lang="de-DE" b="1" dirty="0" smtClean="0"/>
              <a:t>Jedes Mal, wenn wir unsere Türen öffnen für Menschen, die eine andere Religion haben, </a:t>
            </a:r>
            <a:r>
              <a:rPr lang="de-DE" b="1" dirty="0" smtClean="0">
                <a:solidFill>
                  <a:srgbClr val="FFFF00"/>
                </a:solidFill>
              </a:rPr>
              <a:t>ist </a:t>
            </a:r>
            <a:r>
              <a:rPr lang="de-DE" b="1" dirty="0">
                <a:solidFill>
                  <a:srgbClr val="FFFF00"/>
                </a:solidFill>
              </a:rPr>
              <a:t>Weihnachten</a:t>
            </a:r>
            <a:r>
              <a:rPr lang="de-DE" b="1" dirty="0" smtClean="0">
                <a:solidFill>
                  <a:srgbClr val="FFFF00"/>
                </a:solidFill>
              </a:rPr>
              <a:t>.</a:t>
            </a:r>
          </a:p>
          <a:p>
            <a:pPr marL="0" indent="0">
              <a:buNone/>
            </a:pPr>
            <a:r>
              <a:rPr lang="de-DE" b="1" dirty="0" smtClean="0"/>
              <a:t>Jedes Mal, wenn wir unsere Türen öffnen für Flüchtlinge,</a:t>
            </a:r>
            <a:endParaRPr lang="de-DE" dirty="0"/>
          </a:p>
          <a:p>
            <a:pPr marL="0" indent="0">
              <a:buNone/>
            </a:pPr>
            <a:r>
              <a:rPr lang="de-DE" b="1" dirty="0"/>
              <a:t> </a:t>
            </a:r>
            <a:r>
              <a:rPr lang="de-DE" b="1" dirty="0" smtClean="0"/>
              <a:t>					</a:t>
            </a:r>
            <a:r>
              <a:rPr lang="de-DE" b="1" dirty="0" smtClean="0">
                <a:solidFill>
                  <a:srgbClr val="FFFF00"/>
                </a:solidFill>
              </a:rPr>
              <a:t>ist Weihnachten.</a:t>
            </a:r>
          </a:p>
          <a:p>
            <a:pPr marL="0" indent="0">
              <a:buNone/>
            </a:pPr>
            <a:endParaRPr lang="de-DE" dirty="0">
              <a:solidFill>
                <a:srgbClr val="FFFF00"/>
              </a:solidFill>
            </a:endParaRPr>
          </a:p>
          <a:p>
            <a:pPr marL="0" indent="0">
              <a:buNone/>
            </a:pPr>
            <a:r>
              <a:rPr lang="de-DE" b="1" dirty="0"/>
              <a:t>Denn es ist geboren ... </a:t>
            </a:r>
            <a:endParaRPr lang="de-DE" dirty="0"/>
          </a:p>
          <a:p>
            <a:pPr marL="0" indent="0">
              <a:buNone/>
            </a:pPr>
            <a:r>
              <a:rPr lang="de-DE" b="1" dirty="0" smtClean="0"/>
              <a:t>die </a:t>
            </a:r>
            <a:r>
              <a:rPr lang="de-DE" b="1" dirty="0">
                <a:solidFill>
                  <a:srgbClr val="FFFF00"/>
                </a:solidFill>
              </a:rPr>
              <a:t>Liebe</a:t>
            </a:r>
            <a:r>
              <a:rPr lang="de-DE" b="1" dirty="0"/>
              <a:t>, ... der </a:t>
            </a:r>
            <a:r>
              <a:rPr lang="de-DE" b="1" dirty="0">
                <a:solidFill>
                  <a:srgbClr val="FFFF00"/>
                </a:solidFill>
              </a:rPr>
              <a:t>Friede</a:t>
            </a:r>
            <a:r>
              <a:rPr lang="de-DE" b="1" dirty="0"/>
              <a:t>, ... die </a:t>
            </a:r>
            <a:r>
              <a:rPr lang="de-DE" b="1" dirty="0">
                <a:solidFill>
                  <a:srgbClr val="FFFF00"/>
                </a:solidFill>
              </a:rPr>
              <a:t>Gerechtigkeit</a:t>
            </a:r>
            <a:r>
              <a:rPr lang="de-DE" b="1" dirty="0"/>
              <a:t>, ... die </a:t>
            </a:r>
            <a:r>
              <a:rPr lang="de-DE" b="1" dirty="0">
                <a:solidFill>
                  <a:srgbClr val="FFFF00"/>
                </a:solidFill>
              </a:rPr>
              <a:t>Hoffnung</a:t>
            </a:r>
            <a:r>
              <a:rPr lang="de-DE" b="1" dirty="0"/>
              <a:t>, </a:t>
            </a:r>
            <a:r>
              <a:rPr lang="de-DE" b="1" dirty="0" smtClean="0"/>
              <a:t>... </a:t>
            </a:r>
            <a:r>
              <a:rPr lang="de-DE" b="1" dirty="0"/>
              <a:t>die </a:t>
            </a:r>
            <a:r>
              <a:rPr lang="de-DE" b="1" dirty="0">
                <a:solidFill>
                  <a:srgbClr val="FFFF00"/>
                </a:solidFill>
              </a:rPr>
              <a:t>Freude</a:t>
            </a:r>
            <a:r>
              <a:rPr lang="de-DE" b="1" dirty="0"/>
              <a:t>.</a:t>
            </a:r>
            <a:endParaRPr lang="de-DE" dirty="0"/>
          </a:p>
          <a:p>
            <a:pPr marL="0" indent="0">
              <a:buNone/>
            </a:pPr>
            <a:r>
              <a:rPr lang="de-DE" b="1" dirty="0"/>
              <a:t> </a:t>
            </a:r>
            <a:endParaRPr lang="de-DE" dirty="0"/>
          </a:p>
          <a:p>
            <a:pPr marL="0" indent="0">
              <a:buNone/>
            </a:pPr>
            <a:r>
              <a:rPr lang="de-DE" b="1" dirty="0"/>
              <a:t>Denn es ist geboren </a:t>
            </a:r>
            <a:r>
              <a:rPr lang="de-DE" b="1" dirty="0" smtClean="0"/>
              <a:t>	</a:t>
            </a:r>
            <a:r>
              <a:rPr lang="de-DE" b="1" dirty="0" smtClean="0">
                <a:solidFill>
                  <a:srgbClr val="FFFF00"/>
                </a:solidFill>
              </a:rPr>
              <a:t>Jesus </a:t>
            </a:r>
            <a:r>
              <a:rPr lang="de-DE" b="1" dirty="0">
                <a:solidFill>
                  <a:srgbClr val="FFFF00"/>
                </a:solidFill>
              </a:rPr>
              <a:t>Christus</a:t>
            </a:r>
            <a:r>
              <a:rPr lang="de-DE" b="1" dirty="0"/>
              <a:t>, der Herr</a:t>
            </a:r>
            <a:r>
              <a:rPr lang="de-DE" b="1" dirty="0" smtClean="0"/>
              <a:t>! </a:t>
            </a:r>
          </a:p>
          <a:p>
            <a:pPr marL="0" indent="0">
              <a:buNone/>
            </a:pPr>
            <a:endParaRPr lang="de-DE" sz="1300" b="1" dirty="0" smtClean="0"/>
          </a:p>
          <a:p>
            <a:pPr marL="0" indent="0">
              <a:buNone/>
            </a:pPr>
            <a:r>
              <a:rPr lang="de-DE" sz="1300" b="1" dirty="0" smtClean="0"/>
              <a:t>Aus Brasilin angepasst von der BVJ</a:t>
            </a:r>
            <a:endParaRPr lang="de-DE" sz="1300" dirty="0"/>
          </a:p>
          <a:p>
            <a:pPr marL="0" indent="0">
              <a:buNone/>
            </a:pPr>
            <a:endParaRPr lang="de-DE" dirty="0"/>
          </a:p>
        </p:txBody>
      </p:sp>
    </p:spTree>
    <p:extLst>
      <p:ext uri="{BB962C8B-B14F-4D97-AF65-F5344CB8AC3E}">
        <p14:creationId xmlns:p14="http://schemas.microsoft.com/office/powerpoint/2010/main" val="3228999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Und jetzt sind wir dran!</a:t>
            </a:r>
            <a:endParaRPr lang="de-DE" dirty="0"/>
          </a:p>
        </p:txBody>
      </p:sp>
      <p:sp>
        <p:nvSpPr>
          <p:cNvPr id="3" name="Inhaltsplatzhalter 2"/>
          <p:cNvSpPr>
            <a:spLocks noGrp="1"/>
          </p:cNvSpPr>
          <p:nvPr>
            <p:ph idx="1"/>
          </p:nvPr>
        </p:nvSpPr>
        <p:spPr/>
        <p:txBody>
          <a:bodyPr/>
          <a:lstStyle/>
          <a:p>
            <a:pPr marL="0" indent="0">
              <a:buNone/>
            </a:pPr>
            <a:r>
              <a:rPr lang="de-DE" dirty="0" smtClean="0"/>
              <a:t>Vielen Dank im Namen der Müllmenschen von Kalkutta!</a:t>
            </a:r>
            <a:endParaRPr lang="de-DE"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725144"/>
            <a:ext cx="12382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772816"/>
            <a:ext cx="11334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24</a:t>
            </a:fld>
            <a:endParaRPr lang="de-DE"/>
          </a:p>
        </p:txBody>
      </p:sp>
    </p:spTree>
    <p:extLst>
      <p:ext uri="{BB962C8B-B14F-4D97-AF65-F5344CB8AC3E}">
        <p14:creationId xmlns:p14="http://schemas.microsoft.com/office/powerpoint/2010/main" val="1975393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Müllkinder von Kalkutta</a:t>
            </a:r>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1666875"/>
            <a:ext cx="52959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5661248"/>
            <a:ext cx="22288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3</a:t>
            </a:fld>
            <a:endParaRPr lang="de-DE"/>
          </a:p>
        </p:txBody>
      </p:sp>
    </p:spTree>
    <p:extLst>
      <p:ext uri="{BB962C8B-B14F-4D97-AF65-F5344CB8AC3E}">
        <p14:creationId xmlns:p14="http://schemas.microsoft.com/office/powerpoint/2010/main" val="4146713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1666875"/>
            <a:ext cx="52959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4</a:t>
            </a:fld>
            <a:endParaRPr lang="de-DE"/>
          </a:p>
        </p:txBody>
      </p:sp>
    </p:spTree>
    <p:extLst>
      <p:ext uri="{BB962C8B-B14F-4D97-AF65-F5344CB8AC3E}">
        <p14:creationId xmlns:p14="http://schemas.microsoft.com/office/powerpoint/2010/main" val="1699187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443" y="4072930"/>
            <a:ext cx="7125112" cy="2452414"/>
          </a:xfrm>
        </p:spPr>
        <p:txBody>
          <a:bodyPr>
            <a:normAutofit fontScale="92500" lnSpcReduction="20000"/>
          </a:bodyPr>
          <a:lstStyle/>
          <a:p>
            <a:pPr marL="0" indent="0">
              <a:buNone/>
            </a:pPr>
            <a:r>
              <a:rPr lang="de-DE" b="1" dirty="0"/>
              <a:t>Projektpartner</a:t>
            </a:r>
          </a:p>
          <a:p>
            <a:pPr marL="0" indent="0">
              <a:buNone/>
            </a:pPr>
            <a:r>
              <a:rPr lang="de-DE" dirty="0"/>
              <a:t>Die Organisation Tiljala SHED schafft den Müllkindern eine Perspektive für die Zukunft</a:t>
            </a:r>
            <a:r>
              <a:rPr lang="de-DE" dirty="0" smtClean="0"/>
              <a:t>.</a:t>
            </a:r>
          </a:p>
          <a:p>
            <a:pPr marL="0" indent="0">
              <a:buNone/>
            </a:pPr>
            <a:r>
              <a:rPr lang="de-DE" dirty="0"/>
              <a:t>Von berufsbildenden Trainings in Müllvermarktung, Recycling und Mikro-Unternehmertum über Kleinkredite zur Existenzgründung bis hin zu Bildungsarbeit und medizinischer Versorgung – die Angebote, mit denen die Organisation die Menschen unterstützt, sind vielseitig und werden stetig erweitert.</a:t>
            </a:r>
          </a:p>
          <a:p>
            <a:endParaRPr lang="de-D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780" y="548680"/>
            <a:ext cx="52959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5</a:t>
            </a:fld>
            <a:endParaRPr lang="de-DE"/>
          </a:p>
        </p:txBody>
      </p:sp>
    </p:spTree>
    <p:extLst>
      <p:ext uri="{BB962C8B-B14F-4D97-AF65-F5344CB8AC3E}">
        <p14:creationId xmlns:p14="http://schemas.microsoft.com/office/powerpoint/2010/main" val="993341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09443" y="5373216"/>
            <a:ext cx="7125112" cy="1368152"/>
          </a:xfrm>
        </p:spPr>
        <p:txBody>
          <a:bodyPr>
            <a:normAutofit/>
          </a:bodyPr>
          <a:lstStyle/>
          <a:p>
            <a:pPr marL="0" indent="0">
              <a:buNone/>
            </a:pPr>
            <a:r>
              <a:rPr lang="de-DE" b="1" dirty="0"/>
              <a:t>Fit für den Arbeitsmarkt</a:t>
            </a:r>
          </a:p>
          <a:p>
            <a:pPr marL="0" indent="0">
              <a:buNone/>
            </a:pPr>
            <a:r>
              <a:rPr lang="de-DE" dirty="0"/>
              <a:t>Im Ausbildungszentrum lernen die Jungen Frauen den sicheren Umgang mit der Nähmaschine.</a:t>
            </a:r>
          </a:p>
          <a:p>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1666875"/>
            <a:ext cx="52959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6</a:t>
            </a:fld>
            <a:endParaRPr lang="de-DE"/>
          </a:p>
        </p:txBody>
      </p:sp>
    </p:spTree>
    <p:extLst>
      <p:ext uri="{BB962C8B-B14F-4D97-AF65-F5344CB8AC3E}">
        <p14:creationId xmlns:p14="http://schemas.microsoft.com/office/powerpoint/2010/main" val="4097164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Eine Schule für die Müllkinder</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1666875"/>
            <a:ext cx="52959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7</a:t>
            </a:fld>
            <a:endParaRPr lang="de-DE"/>
          </a:p>
        </p:txBody>
      </p:sp>
    </p:spTree>
    <p:extLst>
      <p:ext uri="{BB962C8B-B14F-4D97-AF65-F5344CB8AC3E}">
        <p14:creationId xmlns:p14="http://schemas.microsoft.com/office/powerpoint/2010/main" val="1762997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1666875"/>
            <a:ext cx="52959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8</a:t>
            </a:fld>
            <a:endParaRPr lang="de-DE"/>
          </a:p>
        </p:txBody>
      </p:sp>
    </p:spTree>
    <p:extLst>
      <p:ext uri="{BB962C8B-B14F-4D97-AF65-F5344CB8AC3E}">
        <p14:creationId xmlns:p14="http://schemas.microsoft.com/office/powerpoint/2010/main" val="159421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Einen Weg aus dem Elend finden</a:t>
            </a:r>
            <a:endParaRPr lang="de-D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575" y="1762125"/>
            <a:ext cx="22288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fld id="{E6D9A158-1381-4367-846B-83AD1ED45EDD}" type="slidenum">
              <a:rPr lang="de-DE" smtClean="0"/>
              <a:t>9</a:t>
            </a:fld>
            <a:endParaRPr lang="de-DE"/>
          </a:p>
        </p:txBody>
      </p:sp>
    </p:spTree>
    <p:extLst>
      <p:ext uri="{BB962C8B-B14F-4D97-AF65-F5344CB8AC3E}">
        <p14:creationId xmlns:p14="http://schemas.microsoft.com/office/powerpoint/2010/main" val="1236541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0</TotalTime>
  <Words>457</Words>
  <Application>Microsoft Office PowerPoint</Application>
  <PresentationFormat>Bildschirmpräsentation (4:3)</PresentationFormat>
  <Paragraphs>72</Paragraphs>
  <Slides>24</Slides>
  <Notes>0</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Winter</vt:lpstr>
      <vt:lpstr>Weihnachten weltweit</vt:lpstr>
      <vt:lpstr>Weihnachtskugeln</vt:lpstr>
      <vt:lpstr>Die Müllkinder von Kalkutta</vt:lpstr>
      <vt:lpstr>PowerPoint-Präsentation</vt:lpstr>
      <vt:lpstr>PowerPoint-Präsentation</vt:lpstr>
      <vt:lpstr>PowerPoint-Präsentation</vt:lpstr>
      <vt:lpstr>Eine Schule für die Müllkinder</vt:lpstr>
      <vt:lpstr>PowerPoint-Präsentation</vt:lpstr>
      <vt:lpstr>Einen Weg aus dem Elend finden</vt:lpstr>
      <vt:lpstr>Woher kommen die Kugeln?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Und jetzt sind wir dran!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Weihnachten</dc:title>
  <dc:creator>Zimmermann</dc:creator>
  <cp:lastModifiedBy>Zimmermann</cp:lastModifiedBy>
  <cp:revision>29</cp:revision>
  <cp:lastPrinted>2013-12-15T17:36:45Z</cp:lastPrinted>
  <dcterms:created xsi:type="dcterms:W3CDTF">2013-12-14T13:10:28Z</dcterms:created>
  <dcterms:modified xsi:type="dcterms:W3CDTF">2015-11-01T10:49:11Z</dcterms:modified>
</cp:coreProperties>
</file>