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341" r:id="rId2"/>
    <p:sldId id="335" r:id="rId3"/>
    <p:sldId id="347" r:id="rId4"/>
    <p:sldId id="348" r:id="rId5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DF5C3-63D4-46D2-8DC1-09E2DFF39E64}" type="datetimeFigureOut">
              <a:rPr lang="de-DE" smtClean="0"/>
              <a:t>08.11.2015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E5DE-4505-42E6-A54B-5CFC5F8C24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51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8DECD-0840-4E8D-AA32-70CC1E8C6589}" type="datetimeFigureOut">
              <a:rPr lang="de-DE" smtClean="0"/>
              <a:t>08.11.2015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F2CC8-41A9-436D-8F40-FBBEFA272F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77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51A0-82D8-4216-B43B-F206C2249930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0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lang="de-DE" smtClean="0"/>
              <a:t>20.09.2014</a:t>
            </a:r>
            <a:endParaRPr lang="de-DE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4B036A7-7571-4268-B732-6FCF7F643530}" type="slidenum">
              <a:rPr lang="de-DE" smtClean="0"/>
              <a:t>‹Nr.›</a:t>
            </a:fld>
            <a:endParaRPr lang="de-DE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20.09.2014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20.09.2014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20.09.2014</a:t>
            </a:r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20.09.2014</a:t>
            </a:r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20.09.2014</a:t>
            </a:r>
            <a:endParaRPr lang="de-D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20.09.2014</a:t>
            </a:r>
            <a:endParaRPr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20.09.2014</a:t>
            </a:r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20.09.2014</a:t>
            </a:r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20.09.2014</a:t>
            </a:r>
            <a:endParaRPr lang="de-D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de-DE" sz="2000" smtClean="0"/>
              <a:t>Bild durch Klicken auf Symbol hinzufügen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20.09.2014</a:t>
            </a:r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36A7-7571-4268-B732-6FCF7F64353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de-DE" smtClean="0"/>
              <a:t>20.09.2014</a:t>
            </a:r>
            <a:endParaRPr lang="de-DE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de-DE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84B036A7-7571-4268-B732-6FCF7F643530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572472"/>
          </a:xfrm>
        </p:spPr>
        <p:txBody>
          <a:bodyPr anchor="t"/>
          <a:lstStyle/>
          <a:p>
            <a:r>
              <a:rPr lang="de-DE" dirty="0" smtClean="0"/>
              <a:t>Wir singen: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Über dir…</a:t>
            </a:r>
            <a:br>
              <a:rPr lang="de-DE" dirty="0" smtClean="0"/>
            </a:br>
            <a:r>
              <a:rPr lang="de-DE" dirty="0" smtClean="0"/>
              <a:t>Gott ist überall!</a:t>
            </a:r>
            <a:endParaRPr lang="de-DE" dirty="0"/>
          </a:p>
        </p:txBody>
      </p:sp>
      <p:pic>
        <p:nvPicPr>
          <p:cNvPr id="1026" name="Picture 2" descr="C:\Users\Zimmermann\AppData\Local\Microsoft\Windows\Temporary Internet Files\Content.IE5\CPQ70Z6R\MC900360612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6" y="4509120"/>
            <a:ext cx="351785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Zimmermann\AppData\Local\Microsoft\Windows\Temporary Internet Files\Content.IE5\29R0C81F\MC9000193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2005479" cy="157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7448"/>
            <a:ext cx="1612244" cy="161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4861369" y="6380960"/>
            <a:ext cx="4038600" cy="32089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latin typeface="+mn-lt"/>
              </a:defRPr>
            </a:lvl9pPr>
          </a:lstStyle>
          <a:p>
            <a:pPr indent="0">
              <a:buFont typeface="Wingdings 2" pitchFamily="18" charset="2"/>
              <a:buNone/>
            </a:pPr>
            <a:r>
              <a:rPr lang="de-DE" kern="0" smtClean="0"/>
              <a:t>© der Gebärdenbilder: Gebärdenbaukasten Verlag Karin Kestner; Pictogramme: Piktos: ARASAAC (http://www.catedu.es/arasaac/) Mulberry (http://straight-street.com/) Sclera (http://www.Sclera.be) User photos (Copyright undefined) Picto-Selector (http://www.PictoSelector.eu) Fotos, Zeichnungen: A. Zimmermann - Nur zum schulinternen Gebrauch.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0143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60" y="404664"/>
            <a:ext cx="4275940" cy="628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323528" y="0"/>
            <a:ext cx="45365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Text </a:t>
            </a:r>
            <a:r>
              <a:rPr lang="de-DE" sz="1000" dirty="0"/>
              <a:t>&amp; </a:t>
            </a:r>
            <a:r>
              <a:rPr lang="de-DE" sz="1000" dirty="0" smtClean="0"/>
              <a:t>Musik &amp; Gebärdenzeichnungen: </a:t>
            </a:r>
            <a:r>
              <a:rPr lang="de-DE" sz="1000" dirty="0"/>
              <a:t>Kurt </a:t>
            </a:r>
            <a:r>
              <a:rPr lang="de-DE" sz="1000" dirty="0" smtClean="0"/>
              <a:t>Mikula, Labyrinth: A. Zimmermann</a:t>
            </a:r>
            <a:endParaRPr lang="de-DE" sz="1000" dirty="0"/>
          </a:p>
          <a:p>
            <a:r>
              <a:rPr lang="de-DE" dirty="0" smtClean="0"/>
              <a:t>1</a:t>
            </a:r>
            <a:r>
              <a:rPr lang="de-DE" dirty="0"/>
              <a:t>.</a:t>
            </a:r>
          </a:p>
          <a:p>
            <a:r>
              <a:rPr lang="de-DE" dirty="0"/>
              <a:t>Du machst deine eig`nen ersten </a:t>
            </a:r>
            <a:r>
              <a:rPr lang="de-DE" b="1" dirty="0"/>
              <a:t>Schritte</a:t>
            </a:r>
            <a:r>
              <a:rPr lang="de-DE" dirty="0"/>
              <a:t>,</a:t>
            </a:r>
          </a:p>
          <a:p>
            <a:r>
              <a:rPr lang="de-DE" dirty="0"/>
              <a:t>auf dem </a:t>
            </a:r>
            <a:r>
              <a:rPr lang="de-DE" b="1" dirty="0"/>
              <a:t>Weg </a:t>
            </a:r>
            <a:r>
              <a:rPr lang="de-DE" dirty="0"/>
              <a:t>durchs`s Lebenslabyrinth</a:t>
            </a:r>
          </a:p>
          <a:p>
            <a:r>
              <a:rPr lang="de-DE" dirty="0"/>
              <a:t>und auf der Suche </a:t>
            </a:r>
            <a:r>
              <a:rPr lang="de-DE" dirty="0" smtClean="0"/>
              <a:t>nach der eig`nen Mitte (</a:t>
            </a:r>
            <a:r>
              <a:rPr lang="de-DE" b="1" dirty="0" smtClean="0"/>
              <a:t>Seele</a:t>
            </a:r>
            <a:r>
              <a:rPr lang="de-DE" dirty="0" smtClean="0"/>
              <a:t>),</a:t>
            </a:r>
            <a:endParaRPr lang="de-DE" dirty="0"/>
          </a:p>
          <a:p>
            <a:r>
              <a:rPr lang="de-DE" dirty="0"/>
              <a:t>kannst du ihm </a:t>
            </a:r>
            <a:r>
              <a:rPr lang="de-DE" b="1" dirty="0" smtClean="0"/>
              <a:t>vertau`n </a:t>
            </a:r>
            <a:r>
              <a:rPr lang="de-DE" sz="1600" dirty="0" smtClean="0"/>
              <a:t>(nach oben Gebärden),</a:t>
            </a:r>
            <a:endParaRPr lang="de-DE" sz="1600" dirty="0"/>
          </a:p>
          <a:p>
            <a:r>
              <a:rPr lang="de-DE" dirty="0"/>
              <a:t>immer auf ihn </a:t>
            </a:r>
            <a:r>
              <a:rPr lang="de-DE" dirty="0" smtClean="0"/>
              <a:t>(</a:t>
            </a:r>
            <a:r>
              <a:rPr lang="de-DE" b="1" dirty="0"/>
              <a:t>G</a:t>
            </a:r>
            <a:r>
              <a:rPr lang="de-DE" b="1" dirty="0" smtClean="0"/>
              <a:t>ott</a:t>
            </a:r>
            <a:r>
              <a:rPr lang="de-DE" dirty="0" smtClean="0"/>
              <a:t>) </a:t>
            </a:r>
            <a:r>
              <a:rPr lang="de-DE" b="1" dirty="0" smtClean="0"/>
              <a:t>bau`n</a:t>
            </a:r>
            <a:r>
              <a:rPr lang="de-DE" dirty="0"/>
              <a:t>.</a:t>
            </a:r>
          </a:p>
          <a:p>
            <a:r>
              <a:rPr lang="de-DE" dirty="0"/>
              <a:t>Denn er ist: Refrain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6" y="2780928"/>
            <a:ext cx="42862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9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60" y="404664"/>
            <a:ext cx="4275940" cy="628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07504" y="0"/>
            <a:ext cx="49685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Text </a:t>
            </a:r>
            <a:r>
              <a:rPr lang="de-DE" sz="1000" dirty="0"/>
              <a:t>&amp; </a:t>
            </a:r>
            <a:r>
              <a:rPr lang="de-DE" sz="1000" dirty="0" smtClean="0"/>
              <a:t>Musik &amp; Gebärdenzeichnungen: </a:t>
            </a:r>
            <a:r>
              <a:rPr lang="de-DE" sz="1000" dirty="0"/>
              <a:t>Kurt </a:t>
            </a:r>
            <a:r>
              <a:rPr lang="de-DE" sz="1000" dirty="0" smtClean="0"/>
              <a:t>Mikula, Foto: Annette Zimmermann</a:t>
            </a:r>
            <a:endParaRPr lang="de-DE" sz="1000" dirty="0"/>
          </a:p>
          <a:p>
            <a:endParaRPr lang="de-DE" dirty="0"/>
          </a:p>
          <a:p>
            <a:r>
              <a:rPr lang="de-DE" dirty="0"/>
              <a:t>2.</a:t>
            </a:r>
          </a:p>
          <a:p>
            <a:r>
              <a:rPr lang="de-DE" dirty="0"/>
              <a:t>Mitten in der Nacht </a:t>
            </a:r>
            <a:r>
              <a:rPr lang="de-DE" b="1" dirty="0"/>
              <a:t>beginnt </a:t>
            </a:r>
            <a:r>
              <a:rPr lang="de-DE" dirty="0"/>
              <a:t>der </a:t>
            </a:r>
            <a:r>
              <a:rPr lang="de-DE" dirty="0" smtClean="0"/>
              <a:t>Morgen (</a:t>
            </a:r>
            <a:r>
              <a:rPr lang="de-DE" b="1" dirty="0" smtClean="0"/>
              <a:t>hell</a:t>
            </a:r>
            <a:r>
              <a:rPr lang="de-DE" dirty="0" smtClean="0"/>
              <a:t>),</a:t>
            </a:r>
            <a:endParaRPr lang="de-DE" dirty="0"/>
          </a:p>
          <a:p>
            <a:r>
              <a:rPr lang="de-DE" dirty="0"/>
              <a:t>und ein Licht durchbricht die </a:t>
            </a:r>
            <a:r>
              <a:rPr lang="de-DE" b="1" dirty="0"/>
              <a:t>Dunkelheit</a:t>
            </a:r>
            <a:r>
              <a:rPr lang="de-DE" dirty="0" smtClean="0"/>
              <a:t>.(</a:t>
            </a:r>
            <a:r>
              <a:rPr lang="de-DE" b="1" dirty="0" smtClean="0"/>
              <a:t>weg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/>
              <a:t>Und selbst in den allergrößten Sorgen</a:t>
            </a:r>
            <a:r>
              <a:rPr lang="de-DE" dirty="0" smtClean="0"/>
              <a:t>,(</a:t>
            </a:r>
            <a:r>
              <a:rPr lang="de-DE" b="1" dirty="0" smtClean="0"/>
              <a:t>immer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/>
              <a:t>wird er </a:t>
            </a:r>
            <a:r>
              <a:rPr lang="de-DE" dirty="0" smtClean="0"/>
              <a:t>(</a:t>
            </a:r>
            <a:r>
              <a:rPr lang="de-DE" b="1" dirty="0" smtClean="0"/>
              <a:t>Gott </a:t>
            </a:r>
            <a:r>
              <a:rPr lang="de-DE" sz="1400" b="1" dirty="0" smtClean="0"/>
              <a:t>zum Herzen hin gebärden</a:t>
            </a:r>
            <a:r>
              <a:rPr lang="de-DE" dirty="0" smtClean="0"/>
              <a:t>)bei </a:t>
            </a:r>
            <a:r>
              <a:rPr lang="de-DE" dirty="0"/>
              <a:t>dir sein,</a:t>
            </a:r>
          </a:p>
          <a:p>
            <a:r>
              <a:rPr lang="de-DE" dirty="0"/>
              <a:t>du bist nie </a:t>
            </a:r>
            <a:r>
              <a:rPr lang="de-DE" b="1" dirty="0" smtClean="0"/>
              <a:t>allein (Kopf schütteln)</a:t>
            </a:r>
            <a:r>
              <a:rPr lang="de-DE" dirty="0" smtClean="0"/>
              <a:t>!</a:t>
            </a:r>
            <a:endParaRPr lang="de-DE" dirty="0"/>
          </a:p>
          <a:p>
            <a:r>
              <a:rPr lang="de-DE" dirty="0"/>
              <a:t>Denn er ist: Refrain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7" y="2852936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0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60" y="404664"/>
            <a:ext cx="4275940" cy="628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107504" y="0"/>
            <a:ext cx="489654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Text </a:t>
            </a:r>
            <a:r>
              <a:rPr lang="de-DE" sz="1000" dirty="0"/>
              <a:t>&amp; </a:t>
            </a:r>
            <a:r>
              <a:rPr lang="de-DE" sz="1000" dirty="0" smtClean="0"/>
              <a:t>Musik&amp; Gebärdenzeichnungen: </a:t>
            </a:r>
            <a:r>
              <a:rPr lang="de-DE" sz="1000" dirty="0"/>
              <a:t>Kurt </a:t>
            </a:r>
            <a:r>
              <a:rPr lang="de-DE" sz="1000" dirty="0" smtClean="0"/>
              <a:t>Mikula, Foto: Annette Zimmermann</a:t>
            </a:r>
            <a:endParaRPr lang="de-DE" sz="1000" dirty="0"/>
          </a:p>
          <a:p>
            <a:endParaRPr lang="de-DE" dirty="0"/>
          </a:p>
          <a:p>
            <a:r>
              <a:rPr lang="de-DE" dirty="0"/>
              <a:t>3.</a:t>
            </a:r>
          </a:p>
          <a:p>
            <a:r>
              <a:rPr lang="de-DE" dirty="0"/>
              <a:t>Achte jeden </a:t>
            </a:r>
            <a:r>
              <a:rPr lang="de-DE" b="1" dirty="0"/>
              <a:t>Menschen</a:t>
            </a:r>
            <a:r>
              <a:rPr lang="de-DE" dirty="0"/>
              <a:t>, alle </a:t>
            </a:r>
            <a:r>
              <a:rPr lang="de-DE" dirty="0" smtClean="0"/>
              <a:t>Kreaturen (</a:t>
            </a:r>
            <a:r>
              <a:rPr lang="de-DE" b="1" dirty="0" smtClean="0"/>
              <a:t>Tiere</a:t>
            </a:r>
            <a:r>
              <a:rPr lang="de-DE" dirty="0" smtClean="0"/>
              <a:t>).</a:t>
            </a:r>
            <a:endParaRPr lang="de-DE" dirty="0"/>
          </a:p>
          <a:p>
            <a:r>
              <a:rPr lang="de-DE" b="1" dirty="0"/>
              <a:t>Leb</a:t>
            </a:r>
            <a:r>
              <a:rPr lang="de-DE" dirty="0"/>
              <a:t>` mit ihnen in </a:t>
            </a:r>
            <a:r>
              <a:rPr lang="de-DE" b="1" dirty="0"/>
              <a:t>Liebe </a:t>
            </a:r>
            <a:r>
              <a:rPr lang="de-DE" dirty="0"/>
              <a:t>und </a:t>
            </a:r>
            <a:r>
              <a:rPr lang="de-DE" b="1" dirty="0"/>
              <a:t>Respekt</a:t>
            </a:r>
            <a:r>
              <a:rPr lang="de-DE" dirty="0"/>
              <a:t>.</a:t>
            </a:r>
          </a:p>
          <a:p>
            <a:r>
              <a:rPr lang="de-DE" dirty="0"/>
              <a:t>Mach die </a:t>
            </a:r>
            <a:r>
              <a:rPr lang="de-DE" b="1" dirty="0"/>
              <a:t>Augen auf </a:t>
            </a:r>
            <a:r>
              <a:rPr lang="de-DE" b="1" dirty="0" smtClean="0"/>
              <a:t>(</a:t>
            </a:r>
            <a:r>
              <a:rPr lang="de-DE" sz="1400" b="1" dirty="0" smtClean="0"/>
              <a:t>nach rechts oben schauen</a:t>
            </a:r>
            <a:r>
              <a:rPr lang="de-DE" b="1" dirty="0" smtClean="0"/>
              <a:t>) </a:t>
            </a:r>
            <a:r>
              <a:rPr lang="de-DE" dirty="0" smtClean="0"/>
              <a:t>und </a:t>
            </a:r>
            <a:r>
              <a:rPr lang="de-DE" dirty="0"/>
              <a:t>folge </a:t>
            </a:r>
            <a:r>
              <a:rPr lang="de-DE" b="1" dirty="0"/>
              <a:t>Gott</a:t>
            </a:r>
            <a:r>
              <a:rPr lang="de-DE" dirty="0"/>
              <a:t>es Spuren.</a:t>
            </a:r>
          </a:p>
          <a:p>
            <a:r>
              <a:rPr lang="de-DE" dirty="0"/>
              <a:t>Hast du das </a:t>
            </a:r>
            <a:r>
              <a:rPr lang="de-DE" dirty="0" smtClean="0"/>
              <a:t>gecheckt (</a:t>
            </a:r>
            <a:r>
              <a:rPr lang="de-DE" b="1" dirty="0" smtClean="0"/>
              <a:t>Idee</a:t>
            </a:r>
            <a:r>
              <a:rPr lang="de-DE" dirty="0" smtClean="0"/>
              <a:t>),</a:t>
            </a:r>
            <a:endParaRPr lang="de-DE" dirty="0"/>
          </a:p>
          <a:p>
            <a:r>
              <a:rPr lang="de-DE" dirty="0"/>
              <a:t>hast du ihn </a:t>
            </a:r>
            <a:r>
              <a:rPr lang="de-DE" dirty="0" smtClean="0"/>
              <a:t>entdeckt(</a:t>
            </a:r>
            <a:r>
              <a:rPr lang="de-DE" b="1" dirty="0" smtClean="0"/>
              <a:t>Gott gefunden</a:t>
            </a:r>
            <a:r>
              <a:rPr lang="de-DE" dirty="0" smtClean="0"/>
              <a:t>)!</a:t>
            </a:r>
            <a:endParaRPr lang="de-DE" dirty="0"/>
          </a:p>
          <a:p>
            <a:r>
              <a:rPr lang="de-DE" dirty="0"/>
              <a:t>Denn er ist: Refrain</a:t>
            </a:r>
          </a:p>
          <a:p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13573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0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„Mensch“</Template>
  <TotalTime>0</TotalTime>
  <Words>254</Words>
  <Application>Microsoft Office PowerPoint</Application>
  <PresentationFormat>Bildschirmpräsentation (4:3)</PresentationFormat>
  <Paragraphs>29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Human</vt:lpstr>
      <vt:lpstr>Wir singen:  Über dir… Gott ist überall!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Anfangsgottesdienst Schuljahr 2014/15</dc:title>
  <dc:creator>Zimmermann</dc:creator>
  <cp:lastModifiedBy>Zimmermann</cp:lastModifiedBy>
  <cp:revision>93</cp:revision>
  <cp:lastPrinted>2015-09-20T16:26:14Z</cp:lastPrinted>
  <dcterms:created xsi:type="dcterms:W3CDTF">2014-09-20T16:09:11Z</dcterms:created>
  <dcterms:modified xsi:type="dcterms:W3CDTF">2015-11-08T10:11:36Z</dcterms:modified>
</cp:coreProperties>
</file>