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52"/>
  </p:notesMasterIdLst>
  <p:handoutMasterIdLst>
    <p:handoutMasterId r:id="rId53"/>
  </p:handoutMasterIdLst>
  <p:sldIdLst>
    <p:sldId id="303" r:id="rId2"/>
    <p:sldId id="256" r:id="rId3"/>
    <p:sldId id="281" r:id="rId4"/>
    <p:sldId id="308" r:id="rId5"/>
    <p:sldId id="313" r:id="rId6"/>
    <p:sldId id="290" r:id="rId7"/>
    <p:sldId id="309" r:id="rId8"/>
    <p:sldId id="312" r:id="rId9"/>
    <p:sldId id="310" r:id="rId10"/>
    <p:sldId id="314" r:id="rId11"/>
    <p:sldId id="307" r:id="rId12"/>
    <p:sldId id="259" r:id="rId13"/>
    <p:sldId id="275" r:id="rId14"/>
    <p:sldId id="260" r:id="rId15"/>
    <p:sldId id="320" r:id="rId16"/>
    <p:sldId id="321" r:id="rId17"/>
    <p:sldId id="261" r:id="rId18"/>
    <p:sldId id="262" r:id="rId19"/>
    <p:sldId id="284" r:id="rId20"/>
    <p:sldId id="263" r:id="rId21"/>
    <p:sldId id="300" r:id="rId22"/>
    <p:sldId id="264" r:id="rId23"/>
    <p:sldId id="323" r:id="rId24"/>
    <p:sldId id="265" r:id="rId25"/>
    <p:sldId id="289" r:id="rId26"/>
    <p:sldId id="266" r:id="rId27"/>
    <p:sldId id="292" r:id="rId28"/>
    <p:sldId id="282" r:id="rId29"/>
    <p:sldId id="299" r:id="rId30"/>
    <p:sldId id="267" r:id="rId31"/>
    <p:sldId id="293" r:id="rId32"/>
    <p:sldId id="268" r:id="rId33"/>
    <p:sldId id="294" r:id="rId34"/>
    <p:sldId id="269" r:id="rId35"/>
    <p:sldId id="295" r:id="rId36"/>
    <p:sldId id="270" r:id="rId37"/>
    <p:sldId id="296" r:id="rId38"/>
    <p:sldId id="271" r:id="rId39"/>
    <p:sldId id="297" r:id="rId40"/>
    <p:sldId id="272" r:id="rId41"/>
    <p:sldId id="301" r:id="rId42"/>
    <p:sldId id="273" r:id="rId43"/>
    <p:sldId id="302" r:id="rId44"/>
    <p:sldId id="277" r:id="rId45"/>
    <p:sldId id="278" r:id="rId46"/>
    <p:sldId id="279" r:id="rId47"/>
    <p:sldId id="283" r:id="rId48"/>
    <p:sldId id="280" r:id="rId49"/>
    <p:sldId id="298" r:id="rId50"/>
    <p:sldId id="331" r:id="rId51"/>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6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25839E-BE69-4EEA-9E35-F8948B2AC812}" type="datetimeFigureOut">
              <a:rPr lang="de-DE" smtClean="0"/>
              <a:t>30.10.2015</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5E53F6E-8399-4988-B9A8-005766550C59}" type="slidenum">
              <a:rPr lang="de-DE" smtClean="0"/>
              <a:t>‹Nr.›</a:t>
            </a:fld>
            <a:endParaRPr lang="de-DE"/>
          </a:p>
        </p:txBody>
      </p:sp>
    </p:spTree>
    <p:extLst>
      <p:ext uri="{BB962C8B-B14F-4D97-AF65-F5344CB8AC3E}">
        <p14:creationId xmlns:p14="http://schemas.microsoft.com/office/powerpoint/2010/main" val="21571327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EB02F1-EAF5-47D7-BF48-ED19FEF5AC34}" type="datetimeFigureOut">
              <a:rPr lang="de-DE" smtClean="0"/>
              <a:t>30.10.2015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70FBD0-E3A9-4F51-9787-9A1C0ADF85C6}" type="slidenum">
              <a:rPr lang="de-DE" smtClean="0"/>
              <a:t>‹Nr.›</a:t>
            </a:fld>
            <a:endParaRPr lang="de-DE"/>
          </a:p>
        </p:txBody>
      </p:sp>
    </p:spTree>
    <p:extLst>
      <p:ext uri="{BB962C8B-B14F-4D97-AF65-F5344CB8AC3E}">
        <p14:creationId xmlns:p14="http://schemas.microsoft.com/office/powerpoint/2010/main" val="823145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A70FBD0-E3A9-4F51-9787-9A1C0ADF85C6}" type="slidenum">
              <a:rPr lang="de-DE" smtClean="0"/>
              <a:t>2</a:t>
            </a:fld>
            <a:endParaRPr lang="de-DE" dirty="0"/>
          </a:p>
        </p:txBody>
      </p:sp>
    </p:spTree>
    <p:extLst>
      <p:ext uri="{BB962C8B-B14F-4D97-AF65-F5344CB8AC3E}">
        <p14:creationId xmlns:p14="http://schemas.microsoft.com/office/powerpoint/2010/main" val="2235532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A70FBD0-E3A9-4F51-9787-9A1C0ADF85C6}" type="slidenum">
              <a:rPr lang="de-DE" smtClean="0"/>
              <a:t>3</a:t>
            </a:fld>
            <a:endParaRPr lang="de-DE"/>
          </a:p>
        </p:txBody>
      </p:sp>
    </p:spTree>
    <p:extLst>
      <p:ext uri="{BB962C8B-B14F-4D97-AF65-F5344CB8AC3E}">
        <p14:creationId xmlns:p14="http://schemas.microsoft.com/office/powerpoint/2010/main" val="2720215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9" name="Untertitel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28" name="Titel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de-DE" smtClean="0"/>
              <a:t>Titelmasterformat durch Klicken bearbeiten</a:t>
            </a:r>
            <a:endParaRPr kumimoji="0" lang="en-US"/>
          </a:p>
        </p:txBody>
      </p:sp>
      <p:cxnSp>
        <p:nvCxnSpPr>
          <p:cNvPr id="8" name="Gerade Verbindung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dirty="0"/>
          </a:p>
        </p:txBody>
      </p:sp>
      <p:sp>
        <p:nvSpPr>
          <p:cNvPr id="15" name="Datumsplatzhalter 14"/>
          <p:cNvSpPr>
            <a:spLocks noGrp="1"/>
          </p:cNvSpPr>
          <p:nvPr>
            <p:ph type="dt" sz="half" idx="10"/>
          </p:nvPr>
        </p:nvSpPr>
        <p:spPr/>
        <p:txBody>
          <a:bodyPr/>
          <a:lstStyle/>
          <a:p>
            <a:fld id="{5840D94D-2AC5-4F03-8D45-DECA71D2E8BF}" type="datetime1">
              <a:rPr lang="de-DE" smtClean="0"/>
              <a:t>30.10.2015</a:t>
            </a:fld>
            <a:endParaRPr lang="de-DE" dirty="0"/>
          </a:p>
        </p:txBody>
      </p:sp>
      <p:sp>
        <p:nvSpPr>
          <p:cNvPr id="16" name="Foliennummernplatzhalter 15"/>
          <p:cNvSpPr>
            <a:spLocks noGrp="1"/>
          </p:cNvSpPr>
          <p:nvPr>
            <p:ph type="sldNum" sz="quarter" idx="11"/>
          </p:nvPr>
        </p:nvSpPr>
        <p:spPr/>
        <p:txBody>
          <a:bodyPr/>
          <a:lstStyle/>
          <a:p>
            <a:fld id="{93D8818D-5F78-4DE6-9EF1-89869CCD488F}" type="slidenum">
              <a:rPr lang="de-DE" smtClean="0"/>
              <a:t>‹Nr.›</a:t>
            </a:fld>
            <a:endParaRPr lang="de-DE" dirty="0"/>
          </a:p>
        </p:txBody>
      </p:sp>
      <p:sp>
        <p:nvSpPr>
          <p:cNvPr id="17" name="Fußzeilenplatzhalter 16"/>
          <p:cNvSpPr>
            <a:spLocks noGrp="1"/>
          </p:cNvSpPr>
          <p:nvPr>
            <p:ph type="ftr" sz="quarter" idx="12"/>
          </p:nvPr>
        </p:nvSpPr>
        <p:spPr/>
        <p:txBody>
          <a:bodyPr/>
          <a:lstStyle/>
          <a:p>
            <a:endParaRPr lang="de-DE" dirty="0"/>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24C4084F-DAF2-4F0B-AE7A-79F5DE310920}" type="datetime1">
              <a:rPr lang="de-DE" smtClean="0"/>
              <a:t>30.10.2015</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93D8818D-5F78-4DE6-9EF1-89869CCD488F}" type="slidenum">
              <a:rPr lang="de-DE" smtClean="0"/>
              <a:t>‹Nr.›</a:t>
            </a:fld>
            <a:endParaRPr lang="de-DE" dirty="0"/>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AADA92E8-BC8E-4EE2-AEE2-5B47E33C30F5}" type="datetime1">
              <a:rPr lang="de-DE" smtClean="0"/>
              <a:t>30.10.2015</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93D8818D-5F78-4DE6-9EF1-89869CCD488F}" type="slidenum">
              <a:rPr lang="de-DE" smtClean="0"/>
              <a:t>‹Nr.›</a:t>
            </a:fld>
            <a:endParaRPr lang="de-DE" dirty="0"/>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9" name="Inhaltsplatzhalter 8"/>
          <p:cNvSpPr>
            <a:spLocks noGrp="1"/>
          </p:cNvSpPr>
          <p:nvPr>
            <p:ph idx="1"/>
          </p:nvPr>
        </p:nvSpPr>
        <p:spPr>
          <a:xfrm>
            <a:off x="457200" y="1524000"/>
            <a:ext cx="8229600" cy="4572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4" name="Datumsplatzhalter 13"/>
          <p:cNvSpPr>
            <a:spLocks noGrp="1"/>
          </p:cNvSpPr>
          <p:nvPr>
            <p:ph type="dt" sz="half" idx="14"/>
          </p:nvPr>
        </p:nvSpPr>
        <p:spPr/>
        <p:txBody>
          <a:bodyPr/>
          <a:lstStyle/>
          <a:p>
            <a:fld id="{B0084499-91D5-43BF-B83C-051585E28BBB}" type="datetime1">
              <a:rPr lang="de-DE" smtClean="0"/>
              <a:t>30.10.2015</a:t>
            </a:fld>
            <a:endParaRPr lang="de-DE" dirty="0"/>
          </a:p>
        </p:txBody>
      </p:sp>
      <p:sp>
        <p:nvSpPr>
          <p:cNvPr id="15" name="Foliennummernplatzhalter 14"/>
          <p:cNvSpPr>
            <a:spLocks noGrp="1"/>
          </p:cNvSpPr>
          <p:nvPr>
            <p:ph type="sldNum" sz="quarter" idx="15"/>
          </p:nvPr>
        </p:nvSpPr>
        <p:spPr/>
        <p:txBody>
          <a:bodyPr/>
          <a:lstStyle>
            <a:lvl1pPr algn="ctr">
              <a:defRPr/>
            </a:lvl1pPr>
          </a:lstStyle>
          <a:p>
            <a:fld id="{93D8818D-5F78-4DE6-9EF1-89869CCD488F}" type="slidenum">
              <a:rPr lang="de-DE" smtClean="0"/>
              <a:t>‹Nr.›</a:t>
            </a:fld>
            <a:endParaRPr lang="de-DE" dirty="0"/>
          </a:p>
        </p:txBody>
      </p:sp>
      <p:sp>
        <p:nvSpPr>
          <p:cNvPr id="16" name="Fußzeilenplatzhalter 15"/>
          <p:cNvSpPr>
            <a:spLocks noGrp="1"/>
          </p:cNvSpPr>
          <p:nvPr>
            <p:ph type="ftr" sz="quarter" idx="16"/>
          </p:nvPr>
        </p:nvSpPr>
        <p:spPr/>
        <p:txBody>
          <a:bodyPr/>
          <a:lstStyle/>
          <a:p>
            <a:endParaRPr lang="de-DE" dirty="0"/>
          </a:p>
        </p:txBody>
      </p:sp>
      <p:sp>
        <p:nvSpPr>
          <p:cNvPr id="17" name="Titel 16"/>
          <p:cNvSpPr>
            <a:spLocks noGrp="1"/>
          </p:cNvSpPr>
          <p:nvPr>
            <p:ph type="title"/>
          </p:nvPr>
        </p:nvSpPr>
        <p:spPr/>
        <p:txBody>
          <a:bodyPr rtlCol="0" anchor="b" anchorCtr="0"/>
          <a:lstStyle/>
          <a:p>
            <a:r>
              <a:rPr kumimoji="0" lang="de-DE" smtClean="0"/>
              <a:t>Titelmasterformat durch Klicken bearbeiten</a:t>
            </a:r>
            <a:endParaRPr kumimoji="0"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D2937799-88DD-47A2-9EC0-746153351A73}" type="datetime1">
              <a:rPr lang="de-DE" smtClean="0"/>
              <a:t>30.10.2015</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93D8818D-5F78-4DE6-9EF1-89869CCD488F}" type="slidenum">
              <a:rPr lang="de-DE" smtClean="0"/>
              <a:t>‹Nr.›</a:t>
            </a:fld>
            <a:endParaRPr lang="de-DE" dirty="0"/>
          </a:p>
        </p:txBody>
      </p:sp>
      <p:sp>
        <p:nvSpPr>
          <p:cNvPr id="2" name="Titel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 bearbeiten</a:t>
            </a:r>
          </a:p>
        </p:txBody>
      </p:sp>
      <p:cxnSp>
        <p:nvCxnSpPr>
          <p:cNvPr id="7" name="Gerade Verbindung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421057CC-AF18-45CF-8AAF-27716866A30E}" type="datetime1">
              <a:rPr lang="de-DE" smtClean="0"/>
              <a:t>30.10.2015</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93D8818D-5F78-4DE6-9EF1-89869CCD488F}" type="slidenum">
              <a:rPr lang="de-DE" smtClean="0"/>
              <a:t>‹Nr.›</a:t>
            </a:fld>
            <a:endParaRPr lang="de-DE" dirty="0"/>
          </a:p>
        </p:txBody>
      </p:sp>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11" name="Inhaltsplatzhalter 10"/>
          <p:cNvSpPr>
            <a:spLocks noGrp="1"/>
          </p:cNvSpPr>
          <p:nvPr>
            <p:ph sz="half" idx="1"/>
          </p:nvPr>
        </p:nvSpPr>
        <p:spPr>
          <a:xfrm>
            <a:off x="457200" y="1524000"/>
            <a:ext cx="4059936" cy="4572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3" name="Inhaltsplatzhalter 12"/>
          <p:cNvSpPr>
            <a:spLocks noGrp="1"/>
          </p:cNvSpPr>
          <p:nvPr>
            <p:ph sz="half" idx="2"/>
          </p:nvPr>
        </p:nvSpPr>
        <p:spPr>
          <a:xfrm>
            <a:off x="4648200" y="1524000"/>
            <a:ext cx="4059936" cy="4572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fld id="{93D8818D-5F78-4DE6-9EF1-89869CCD488F}" type="slidenum">
              <a:rPr lang="de-DE" smtClean="0"/>
              <a:t>‹Nr.›</a:t>
            </a:fld>
            <a:endParaRPr lang="de-DE" dirty="0"/>
          </a:p>
        </p:txBody>
      </p:sp>
      <p:sp>
        <p:nvSpPr>
          <p:cNvPr id="8" name="Fußzeilenplatzhalter 7"/>
          <p:cNvSpPr>
            <a:spLocks noGrp="1"/>
          </p:cNvSpPr>
          <p:nvPr>
            <p:ph type="ftr" sz="quarter" idx="11"/>
          </p:nvPr>
        </p:nvSpPr>
        <p:spPr/>
        <p:txBody>
          <a:bodyPr/>
          <a:lstStyle/>
          <a:p>
            <a:endParaRPr lang="de-DE" dirty="0"/>
          </a:p>
        </p:txBody>
      </p:sp>
      <p:sp>
        <p:nvSpPr>
          <p:cNvPr id="7" name="Datumsplatzhalter 6"/>
          <p:cNvSpPr>
            <a:spLocks noGrp="1"/>
          </p:cNvSpPr>
          <p:nvPr>
            <p:ph type="dt" sz="half" idx="10"/>
          </p:nvPr>
        </p:nvSpPr>
        <p:spPr/>
        <p:txBody>
          <a:bodyPr/>
          <a:lstStyle/>
          <a:p>
            <a:fld id="{81C474B0-8247-4910-B319-E438AFEAAB47}" type="datetime1">
              <a:rPr lang="de-DE" smtClean="0"/>
              <a:t>30.10.2015</a:t>
            </a:fld>
            <a:endParaRPr lang="de-DE" dirty="0"/>
          </a:p>
        </p:txBody>
      </p:sp>
      <p:sp>
        <p:nvSpPr>
          <p:cNvPr id="3" name="Textplatzhalt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sp>
        <p:nvSpPr>
          <p:cNvPr id="32" name="Inhaltsplatzhalter 31"/>
          <p:cNvSpPr>
            <a:spLocks noGrp="1"/>
          </p:cNvSpPr>
          <p:nvPr>
            <p:ph sz="half" idx="2"/>
          </p:nvPr>
        </p:nvSpPr>
        <p:spPr>
          <a:xfrm>
            <a:off x="457200" y="2201896"/>
            <a:ext cx="4038600" cy="3913632"/>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34" name="Inhaltsplatzhalter 33"/>
          <p:cNvSpPr>
            <a:spLocks noGrp="1"/>
          </p:cNvSpPr>
          <p:nvPr>
            <p:ph sz="quarter" idx="4"/>
          </p:nvPr>
        </p:nvSpPr>
        <p:spPr>
          <a:xfrm>
            <a:off x="4649788" y="2201896"/>
            <a:ext cx="4038600" cy="3913632"/>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2" name="Titel 1"/>
          <p:cNvSpPr>
            <a:spLocks noGrp="1"/>
          </p:cNvSpPr>
          <p:nvPr>
            <p:ph type="title"/>
          </p:nvPr>
        </p:nvSpPr>
        <p:spPr>
          <a:xfrm>
            <a:off x="457200" y="155448"/>
            <a:ext cx="8229600" cy="1143000"/>
          </a:xfrm>
        </p:spPr>
        <p:txBody>
          <a:bodyPr anchor="b" anchorCtr="0"/>
          <a:lstStyle>
            <a:lvl1pPr>
              <a:defRPr/>
            </a:lvl1pPr>
          </a:lstStyle>
          <a:p>
            <a:r>
              <a:rPr kumimoji="0" lang="de-DE" smtClean="0"/>
              <a:t>Titelmasterformat durch Klicken bearbeiten</a:t>
            </a:r>
            <a:endParaRPr kumimoji="0" lang="en-US"/>
          </a:p>
        </p:txBody>
      </p:sp>
      <p:sp>
        <p:nvSpPr>
          <p:cNvPr id="12" name="Textplatzhalt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cxnSp>
        <p:nvCxnSpPr>
          <p:cNvPr id="10" name="Gerade Verbindung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A9AF714C-E166-40EA-B319-69FE321F5DA9}" type="datetime1">
              <a:rPr lang="de-DE" smtClean="0"/>
              <a:t>30.10.2015</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93D8818D-5F78-4DE6-9EF1-89869CCD488F}" type="slidenum">
              <a:rPr lang="de-DE" smtClean="0"/>
              <a:t>‹Nr.›</a:t>
            </a:fld>
            <a:endParaRPr lang="de-DE" dirty="0"/>
          </a:p>
        </p:txBody>
      </p:sp>
      <p:sp>
        <p:nvSpPr>
          <p:cNvPr id="2" name="Titel 1"/>
          <p:cNvSpPr>
            <a:spLocks noGrp="1"/>
          </p:cNvSpPr>
          <p:nvPr>
            <p:ph type="title"/>
          </p:nvPr>
        </p:nvSpPr>
        <p:spPr/>
        <p:txBody>
          <a:bodyPr/>
          <a:lstStyle/>
          <a:p>
            <a:r>
              <a:rPr kumimoji="0" lang="de-DE" smtClean="0"/>
              <a:t>Titelmasterformat durch Klicken bearbeiten</a:t>
            </a:r>
            <a:endParaRPr kumimoji="0"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E837B00-2DDC-4052-8759-BAB4E1B87BDC}" type="datetime1">
              <a:rPr lang="de-DE" smtClean="0"/>
              <a:t>30.10.2015</a:t>
            </a:fld>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93D8818D-5F78-4DE6-9EF1-89869CCD488F}" type="slidenum">
              <a:rPr lang="de-DE" smtClean="0"/>
              <a:t>‹Nr.›</a:t>
            </a:fld>
            <a:endParaRPr lang="de-DE" dirty="0"/>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9" name="Inhaltsplatzhalter 28"/>
          <p:cNvSpPr>
            <a:spLocks noGrp="1"/>
          </p:cNvSpPr>
          <p:nvPr>
            <p:ph sz="quarter" idx="1"/>
          </p:nvPr>
        </p:nvSpPr>
        <p:spPr>
          <a:xfrm>
            <a:off x="457200" y="457200"/>
            <a:ext cx="6248400" cy="5715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3" name="Textplatzhalt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de-DE" smtClean="0"/>
              <a:t>Textmasterformat bearbeiten</a:t>
            </a:r>
          </a:p>
        </p:txBody>
      </p:sp>
      <p:sp>
        <p:nvSpPr>
          <p:cNvPr id="31" name="Titel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de-DE" smtClean="0"/>
              <a:t>Titelmasterformat durch Klicken bearbeiten</a:t>
            </a:r>
            <a:endParaRPr kumimoji="0" lang="en-US"/>
          </a:p>
        </p:txBody>
      </p:sp>
      <p:sp>
        <p:nvSpPr>
          <p:cNvPr id="8" name="Datumsplatzhalter 7"/>
          <p:cNvSpPr>
            <a:spLocks noGrp="1"/>
          </p:cNvSpPr>
          <p:nvPr>
            <p:ph type="dt" sz="half" idx="14"/>
          </p:nvPr>
        </p:nvSpPr>
        <p:spPr/>
        <p:txBody>
          <a:bodyPr/>
          <a:lstStyle/>
          <a:p>
            <a:fld id="{C60FD31E-DCCB-48E8-AFFE-B7FE06D27DA4}" type="datetime1">
              <a:rPr lang="de-DE" smtClean="0"/>
              <a:t>30.10.2015</a:t>
            </a:fld>
            <a:endParaRPr lang="de-DE" dirty="0"/>
          </a:p>
        </p:txBody>
      </p:sp>
      <p:sp>
        <p:nvSpPr>
          <p:cNvPr id="9" name="Foliennummernplatzhalter 8"/>
          <p:cNvSpPr>
            <a:spLocks noGrp="1"/>
          </p:cNvSpPr>
          <p:nvPr>
            <p:ph type="sldNum" sz="quarter" idx="15"/>
          </p:nvPr>
        </p:nvSpPr>
        <p:spPr/>
        <p:txBody>
          <a:bodyPr/>
          <a:lstStyle/>
          <a:p>
            <a:fld id="{93D8818D-5F78-4DE6-9EF1-89869CCD488F}" type="slidenum">
              <a:rPr lang="de-DE" smtClean="0"/>
              <a:t>‹Nr.›</a:t>
            </a:fld>
            <a:endParaRPr lang="de-DE" dirty="0"/>
          </a:p>
        </p:txBody>
      </p:sp>
      <p:sp>
        <p:nvSpPr>
          <p:cNvPr id="10" name="Fußzeilenplatzhalter 9"/>
          <p:cNvSpPr>
            <a:spLocks noGrp="1"/>
          </p:cNvSpPr>
          <p:nvPr>
            <p:ph type="ftr" sz="quarter" idx="16"/>
          </p:nvPr>
        </p:nvSpPr>
        <p:spPr/>
        <p:txBody>
          <a:bodyPr/>
          <a:lstStyle/>
          <a:p>
            <a:endParaRPr lang="de-DE" dirty="0"/>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de-DE" smtClean="0"/>
              <a:t>Titelmasterformat durch Klicken bearbeiten</a:t>
            </a:r>
            <a:endParaRPr kumimoji="0" lang="en-US"/>
          </a:p>
        </p:txBody>
      </p:sp>
      <p:sp>
        <p:nvSpPr>
          <p:cNvPr id="3" name="Bildplatzhalt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de-DE" dirty="0" smtClean="0"/>
              <a:t>Bild durch Klicken auf Symbol hinzufügen</a:t>
            </a:r>
            <a:endParaRPr kumimoji="0" lang="en-US" dirty="0"/>
          </a:p>
        </p:txBody>
      </p:sp>
      <p:sp>
        <p:nvSpPr>
          <p:cNvPr id="4" name="Textplatzhalt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de-DE" smtClean="0"/>
              <a:t>Textmasterformat bearbeiten</a:t>
            </a:r>
          </a:p>
        </p:txBody>
      </p:sp>
      <p:sp>
        <p:nvSpPr>
          <p:cNvPr id="8" name="Datumsplatzhalter 7"/>
          <p:cNvSpPr>
            <a:spLocks noGrp="1"/>
          </p:cNvSpPr>
          <p:nvPr>
            <p:ph type="dt" sz="half" idx="10"/>
          </p:nvPr>
        </p:nvSpPr>
        <p:spPr/>
        <p:txBody>
          <a:bodyPr/>
          <a:lstStyle/>
          <a:p>
            <a:fld id="{F32DDACC-98B9-4F25-8A34-4108696ADB89}" type="datetime1">
              <a:rPr lang="de-DE" smtClean="0"/>
              <a:t>30.10.2015</a:t>
            </a:fld>
            <a:endParaRPr lang="de-DE" dirty="0"/>
          </a:p>
        </p:txBody>
      </p:sp>
      <p:sp>
        <p:nvSpPr>
          <p:cNvPr id="9" name="Foliennummernplatzhalter 8"/>
          <p:cNvSpPr>
            <a:spLocks noGrp="1"/>
          </p:cNvSpPr>
          <p:nvPr>
            <p:ph type="sldNum" sz="quarter" idx="11"/>
          </p:nvPr>
        </p:nvSpPr>
        <p:spPr/>
        <p:txBody>
          <a:bodyPr/>
          <a:lstStyle/>
          <a:p>
            <a:fld id="{93D8818D-5F78-4DE6-9EF1-89869CCD488F}" type="slidenum">
              <a:rPr lang="de-DE" smtClean="0"/>
              <a:t>‹Nr.›</a:t>
            </a:fld>
            <a:endParaRPr lang="de-DE" dirty="0"/>
          </a:p>
        </p:txBody>
      </p:sp>
      <p:sp>
        <p:nvSpPr>
          <p:cNvPr id="10" name="Fußzeilenplatzhalter 9"/>
          <p:cNvSpPr>
            <a:spLocks noGrp="1"/>
          </p:cNvSpPr>
          <p:nvPr>
            <p:ph type="ftr" sz="quarter" idx="12"/>
          </p:nvPr>
        </p:nvSpPr>
        <p:spPr/>
        <p:txBody>
          <a:bodyPr/>
          <a:lstStyle/>
          <a:p>
            <a:endParaRPr lang="de-DE" dirty="0"/>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platzhalt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de-DE" smtClean="0"/>
              <a:t>Textmasterformat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24" name="Datumsplatzhalt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E418931D-B82B-4BE4-B218-9A0374988448}" type="datetime1">
              <a:rPr lang="de-DE" smtClean="0"/>
              <a:t>30.10.2015</a:t>
            </a:fld>
            <a:endParaRPr lang="de-DE" dirty="0"/>
          </a:p>
        </p:txBody>
      </p:sp>
      <p:sp>
        <p:nvSpPr>
          <p:cNvPr id="10" name="Fußzeilenplatzhalt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de-DE" dirty="0"/>
          </a:p>
        </p:txBody>
      </p:sp>
      <p:sp>
        <p:nvSpPr>
          <p:cNvPr id="22" name="Foliennummernplatzhalt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93D8818D-5F78-4DE6-9EF1-89869CCD488F}" type="slidenum">
              <a:rPr lang="de-DE" smtClean="0"/>
              <a:t>‹Nr.›</a:t>
            </a:fld>
            <a:endParaRPr lang="de-DE" dirty="0"/>
          </a:p>
        </p:txBody>
      </p:sp>
      <p:sp>
        <p:nvSpPr>
          <p:cNvPr id="5" name="Titelplatzhalt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de-DE" smtClean="0"/>
              <a:t>Titelmasterformat durch Klicken bearbeiten</a:t>
            </a:r>
            <a:endParaRPr kumimoji="0" lang="en-US"/>
          </a:p>
        </p:txBody>
      </p:sp>
    </p:spTree>
  </p:cSld>
  <p:clrMap bg1="dk1" tx1="lt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ransition spd="slow">
    <p:fade/>
  </p:transition>
  <p:hf hdr="0" ft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image" Target="../media/image7.emf"/><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42.png"/><Relationship Id="rId2" Type="http://schemas.openxmlformats.org/officeDocument/2006/relationships/image" Target="../media/image56.png"/><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xml"/><Relationship Id="rId5" Type="http://schemas.openxmlformats.org/officeDocument/2006/relationships/image" Target="../media/image71.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8.xml"/><Relationship Id="rId5" Type="http://schemas.openxmlformats.org/officeDocument/2006/relationships/image" Target="../media/image73.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xml"/><Relationship Id="rId5" Type="http://schemas.openxmlformats.org/officeDocument/2006/relationships/image" Target="../media/image86.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8.xml"/><Relationship Id="rId5" Type="http://schemas.openxmlformats.org/officeDocument/2006/relationships/image" Target="../media/image73.png"/><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8.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42.png"/><Relationship Id="rId2" Type="http://schemas.openxmlformats.org/officeDocument/2006/relationships/image" Target="../media/image97.png"/><Relationship Id="rId1" Type="http://schemas.openxmlformats.org/officeDocument/2006/relationships/slideLayout" Target="../slideLayouts/slideLayout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10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08.png"/><Relationship Id="rId7" Type="http://schemas.openxmlformats.org/officeDocument/2006/relationships/image" Target="../media/image111.png"/><Relationship Id="rId2" Type="http://schemas.openxmlformats.org/officeDocument/2006/relationships/image" Target="../media/image107.png"/><Relationship Id="rId1" Type="http://schemas.openxmlformats.org/officeDocument/2006/relationships/slideLayout" Target="../slideLayouts/slideLayout8.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80.png"/><Relationship Id="rId1" Type="http://schemas.openxmlformats.org/officeDocument/2006/relationships/slideLayout" Target="../slideLayouts/slideLayout8.xml"/><Relationship Id="rId6" Type="http://schemas.openxmlformats.org/officeDocument/2006/relationships/image" Target="../media/image116.emf"/><Relationship Id="rId5" Type="http://schemas.openxmlformats.org/officeDocument/2006/relationships/image" Target="../media/image115.png"/><Relationship Id="rId4" Type="http://schemas.openxmlformats.org/officeDocument/2006/relationships/image" Target="../media/image114.png"/></Relationships>
</file>

<file path=ppt/slides/_rels/slide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8.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8.xml"/><Relationship Id="rId6" Type="http://schemas.openxmlformats.org/officeDocument/2006/relationships/image" Target="../media/image120.emf"/><Relationship Id="rId5" Type="http://schemas.openxmlformats.org/officeDocument/2006/relationships/image" Target="../media/image78.png"/><Relationship Id="rId4" Type="http://schemas.openxmlformats.org/officeDocument/2006/relationships/image" Target="../media/image115.png"/></Relationships>
</file>

<file path=ppt/slides/_rels/slide3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2.png"/><Relationship Id="rId1" Type="http://schemas.openxmlformats.org/officeDocument/2006/relationships/slideLayout" Target="../slideLayouts/slideLayout8.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8.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80.png"/><Relationship Id="rId1" Type="http://schemas.openxmlformats.org/officeDocument/2006/relationships/slideLayout" Target="../slideLayouts/slideLayout8.xml"/><Relationship Id="rId6" Type="http://schemas.openxmlformats.org/officeDocument/2006/relationships/image" Target="../media/image129.png"/><Relationship Id="rId5" Type="http://schemas.openxmlformats.org/officeDocument/2006/relationships/image" Target="../media/image105.png"/><Relationship Id="rId4" Type="http://schemas.openxmlformats.org/officeDocument/2006/relationships/image" Target="../media/image128.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30.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15.png"/><Relationship Id="rId1" Type="http://schemas.openxmlformats.org/officeDocument/2006/relationships/slideLayout" Target="../slideLayouts/slideLayout8.xml"/><Relationship Id="rId5" Type="http://schemas.openxmlformats.org/officeDocument/2006/relationships/image" Target="../media/image133.png"/><Relationship Id="rId4" Type="http://schemas.openxmlformats.org/officeDocument/2006/relationships/image" Target="../media/image132.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4.jpeg"/><Relationship Id="rId1" Type="http://schemas.openxmlformats.org/officeDocument/2006/relationships/slideLayout" Target="../slideLayouts/slideLayout8.xml"/><Relationship Id="rId5" Type="http://schemas.openxmlformats.org/officeDocument/2006/relationships/image" Target="../media/image136.jpeg"/><Relationship Id="rId4" Type="http://schemas.openxmlformats.org/officeDocument/2006/relationships/image" Target="../media/image135.png"/></Relationships>
</file>

<file path=ppt/slides/_rels/slide4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127.png"/><Relationship Id="rId4" Type="http://schemas.openxmlformats.org/officeDocument/2006/relationships/image" Target="../media/image128.png"/></Relationships>
</file>

<file path=ppt/slides/_rels/slide4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8.xml"/><Relationship Id="rId4" Type="http://schemas.openxmlformats.org/officeDocument/2006/relationships/image" Target="../media/image141.jpeg"/></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42.png"/><Relationship Id="rId1" Type="http://schemas.openxmlformats.org/officeDocument/2006/relationships/slideLayout" Target="../slideLayouts/slideLayout8.xml"/><Relationship Id="rId6" Type="http://schemas.openxmlformats.org/officeDocument/2006/relationships/image" Target="../media/image108.png"/><Relationship Id="rId5" Type="http://schemas.openxmlformats.org/officeDocument/2006/relationships/image" Target="../media/image144.png"/><Relationship Id="rId4" Type="http://schemas.openxmlformats.org/officeDocument/2006/relationships/image" Target="../media/image143.png"/></Relationships>
</file>

<file path=ppt/slides/_rels/slide4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8.xml"/><Relationship Id="rId4" Type="http://schemas.openxmlformats.org/officeDocument/2006/relationships/image" Target="../media/image147.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09.png"/><Relationship Id="rId1" Type="http://schemas.openxmlformats.org/officeDocument/2006/relationships/slideLayout" Target="../slideLayouts/slideLayout8.xml"/><Relationship Id="rId4" Type="http://schemas.openxmlformats.org/officeDocument/2006/relationships/image" Target="../media/image149.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2"/>
          </p:nvPr>
        </p:nvSpPr>
        <p:spPr>
          <a:xfrm>
            <a:off x="3363852" y="1700808"/>
            <a:ext cx="1984248" cy="4493096"/>
          </a:xfrm>
        </p:spPr>
        <p:txBody>
          <a:bodyPr>
            <a:normAutofit/>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r>
              <a:rPr lang="de-DE" dirty="0" smtClean="0"/>
              <a:t>Dann pass mal auf!</a:t>
            </a:r>
            <a:endParaRPr lang="de-DE" dirty="0"/>
          </a:p>
        </p:txBody>
      </p:sp>
      <p:sp>
        <p:nvSpPr>
          <p:cNvPr id="4" name="Titel 3"/>
          <p:cNvSpPr>
            <a:spLocks noGrp="1"/>
          </p:cNvSpPr>
          <p:nvPr>
            <p:ph type="title"/>
          </p:nvPr>
        </p:nvSpPr>
        <p:spPr>
          <a:xfrm>
            <a:off x="2195736" y="457200"/>
            <a:ext cx="6567264" cy="1066800"/>
          </a:xfrm>
        </p:spPr>
        <p:txBody>
          <a:bodyPr>
            <a:noAutofit/>
          </a:bodyPr>
          <a:lstStyle/>
          <a:p>
            <a:r>
              <a:rPr lang="de-DE" sz="2800" dirty="0" smtClean="0">
                <a:solidFill>
                  <a:schemeClr val="tx1"/>
                </a:solidFill>
              </a:rPr>
              <a:t>Die Weihnachtsgeschichte?</a:t>
            </a:r>
            <a:endParaRPr lang="de-DE" sz="2800" dirty="0">
              <a:solidFill>
                <a:schemeClr val="tx1"/>
              </a:solidFill>
            </a:endParaRPr>
          </a:p>
        </p:txBody>
      </p:sp>
      <p:pic>
        <p:nvPicPr>
          <p:cNvPr id="6" name="Grafik 5"/>
          <p:cNvPicPr>
            <a:picLocks noChangeAspect="1"/>
          </p:cNvPicPr>
          <p:nvPr/>
        </p:nvPicPr>
        <p:blipFill rotWithShape="1">
          <a:blip r:embed="rId2" cstate="print">
            <a:extLst>
              <a:ext uri="{28A0092B-C50C-407E-A947-70E740481C1C}">
                <a14:useLocalDpi xmlns:a14="http://schemas.microsoft.com/office/drawing/2010/main" val="0"/>
              </a:ext>
            </a:extLst>
          </a:blip>
          <a:srcRect l="24771" t="15370" r="26900"/>
          <a:stretch/>
        </p:blipFill>
        <p:spPr>
          <a:xfrm>
            <a:off x="3059832" y="1844824"/>
            <a:ext cx="2592288" cy="3404514"/>
          </a:xfrm>
          <a:prstGeom prst="rect">
            <a:avLst/>
          </a:prstGeom>
        </p:spPr>
      </p:pic>
      <p:sp>
        <p:nvSpPr>
          <p:cNvPr id="5" name="Inhaltsplatzhalter 4"/>
          <p:cNvSpPr>
            <a:spLocks noGrp="1"/>
          </p:cNvSpPr>
          <p:nvPr>
            <p:ph sz="quarter" idx="1"/>
          </p:nvPr>
        </p:nvSpPr>
        <p:spPr>
          <a:xfrm>
            <a:off x="457200" y="457200"/>
            <a:ext cx="6563072" cy="5715000"/>
          </a:xfrm>
        </p:spPr>
        <p:txBody>
          <a:bodyPr/>
          <a:lstStyle/>
          <a:p>
            <a:r>
              <a:rPr lang="de-DE" dirty="0" smtClean="0"/>
              <a:t> </a:t>
            </a:r>
            <a:endParaRPr lang="de-DE" dirty="0"/>
          </a:p>
        </p:txBody>
      </p:sp>
      <p:sp>
        <p:nvSpPr>
          <p:cNvPr id="2" name="Foliennummernplatzhalter 1"/>
          <p:cNvSpPr>
            <a:spLocks noGrp="1"/>
          </p:cNvSpPr>
          <p:nvPr>
            <p:ph type="sldNum" sz="quarter" idx="15"/>
          </p:nvPr>
        </p:nvSpPr>
        <p:spPr/>
        <p:txBody>
          <a:bodyPr/>
          <a:lstStyle/>
          <a:p>
            <a:fld id="{93D8818D-5F78-4DE6-9EF1-89869CCD488F}" type="slidenum">
              <a:rPr lang="de-DE" smtClean="0"/>
              <a:t>1</a:t>
            </a:fld>
            <a:endParaRPr lang="de-DE" dirty="0"/>
          </a:p>
        </p:txBody>
      </p:sp>
    </p:spTree>
    <p:extLst>
      <p:ext uri="{BB962C8B-B14F-4D97-AF65-F5344CB8AC3E}">
        <p14:creationId xmlns:p14="http://schemas.microsoft.com/office/powerpoint/2010/main" val="3653424467"/>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pPr marL="0" indent="0">
              <a:buNone/>
            </a:pPr>
            <a:r>
              <a:rPr lang="de-DE" dirty="0" smtClean="0"/>
              <a:t>                          Kaiser  befiehlt</a:t>
            </a:r>
          </a:p>
          <a:p>
            <a:endParaRPr lang="de-DE" dirty="0"/>
          </a:p>
          <a:p>
            <a:endParaRPr lang="de-DE" dirty="0" smtClean="0"/>
          </a:p>
          <a:p>
            <a:endParaRPr lang="de-DE" dirty="0"/>
          </a:p>
          <a:p>
            <a:endParaRPr lang="de-DE" dirty="0" smtClean="0"/>
          </a:p>
          <a:p>
            <a:pPr marL="0" indent="0">
              <a:buNone/>
            </a:pPr>
            <a:endParaRPr lang="de-DE" dirty="0" smtClean="0"/>
          </a:p>
          <a:p>
            <a:pPr marL="0" indent="0">
              <a:buNone/>
            </a:pPr>
            <a:r>
              <a:rPr lang="de-DE" dirty="0" smtClean="0"/>
              <a:t>Schreiber  schreibt</a:t>
            </a:r>
            <a:endParaRPr lang="de-DE" dirty="0"/>
          </a:p>
        </p:txBody>
      </p:sp>
      <p:sp>
        <p:nvSpPr>
          <p:cNvPr id="5" name="Pfeil nach rechts 4"/>
          <p:cNvSpPr/>
          <p:nvPr/>
        </p:nvSpPr>
        <p:spPr>
          <a:xfrm>
            <a:off x="7380312" y="1188503"/>
            <a:ext cx="1224136"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platzhalter 7"/>
          <p:cNvSpPr>
            <a:spLocks noGrp="1"/>
          </p:cNvSpPr>
          <p:nvPr>
            <p:ph type="body" idx="2"/>
          </p:nvPr>
        </p:nvSpPr>
        <p:spPr>
          <a:xfrm>
            <a:off x="5436096" y="3933056"/>
            <a:ext cx="3329952" cy="14009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smtClean="0"/>
              <a:t>    </a:t>
            </a:r>
            <a:endParaRPr lang="de-DE"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493" y="309498"/>
            <a:ext cx="1820565" cy="182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84541"/>
            <a:ext cx="1744024" cy="2616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2304058" y="6021288"/>
            <a:ext cx="4553942" cy="646331"/>
          </a:xfrm>
          <a:prstGeom prst="rect">
            <a:avLst/>
          </a:prstGeom>
        </p:spPr>
        <p:txBody>
          <a:bodyPr wrap="square">
            <a:spAutoFit/>
          </a:bodyPr>
          <a:lstStyle/>
          <a:p>
            <a:r>
              <a:rPr lang="de-DE" sz="900" dirty="0"/>
              <a:t>© </a:t>
            </a:r>
            <a:r>
              <a:rPr lang="de-DE" sz="900" dirty="0" smtClean="0"/>
              <a:t> </a:t>
            </a:r>
            <a:r>
              <a:rPr lang="de-DE" sz="900" dirty="0"/>
              <a:t>Pictogramme: Piktos: ARASAAC (http://www.catedu.es/arasaac/) Mulberry (http://straight-street.com/) Sclera (http://www.Sclera.be) User photos (Copyright undefined) Picto-Selector (http://www.PictoSelector.eu) </a:t>
            </a:r>
            <a:r>
              <a:rPr lang="de-DE" sz="900" dirty="0" smtClean="0"/>
              <a:t>Fotos: </a:t>
            </a:r>
            <a:r>
              <a:rPr lang="de-DE" sz="900" dirty="0" smtClean="0"/>
              <a:t>A. Zimmermann + Wikipedia - </a:t>
            </a:r>
            <a:r>
              <a:rPr lang="de-DE" sz="900" dirty="0"/>
              <a:t>Nur zum schulinternen Gebrauch. </a:t>
            </a:r>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7854" y="3334680"/>
            <a:ext cx="1761660" cy="2348880"/>
          </a:xfrm>
          <a:prstGeom prst="rect">
            <a:avLst/>
          </a:prstGeom>
        </p:spPr>
      </p:pic>
      <p:sp>
        <p:nvSpPr>
          <p:cNvPr id="4" name="Foliennummernplatzhalter 3"/>
          <p:cNvSpPr>
            <a:spLocks noGrp="1"/>
          </p:cNvSpPr>
          <p:nvPr>
            <p:ph type="sldNum" sz="quarter" idx="15"/>
          </p:nvPr>
        </p:nvSpPr>
        <p:spPr/>
        <p:txBody>
          <a:bodyPr/>
          <a:lstStyle/>
          <a:p>
            <a:fld id="{93D8818D-5F78-4DE6-9EF1-89869CCD488F}" type="slidenum">
              <a:rPr lang="de-DE" smtClean="0"/>
              <a:t>10</a:t>
            </a:fld>
            <a:endParaRPr lang="de-DE" dirty="0"/>
          </a:p>
        </p:txBody>
      </p:sp>
    </p:spTree>
    <p:extLst>
      <p:ext uri="{BB962C8B-B14F-4D97-AF65-F5344CB8AC3E}">
        <p14:creationId xmlns:p14="http://schemas.microsoft.com/office/powerpoint/2010/main" val="3716609566"/>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pPr marL="0" indent="0">
              <a:buNone/>
            </a:pPr>
            <a:r>
              <a:rPr lang="de-DE" dirty="0" smtClean="0"/>
              <a:t> </a:t>
            </a:r>
            <a:endParaRPr lang="de-DE" dirty="0"/>
          </a:p>
        </p:txBody>
      </p:sp>
      <p:sp>
        <p:nvSpPr>
          <p:cNvPr id="4" name="Titel 3"/>
          <p:cNvSpPr>
            <a:spLocks noGrp="1"/>
          </p:cNvSpPr>
          <p:nvPr>
            <p:ph type="title"/>
          </p:nvPr>
        </p:nvSpPr>
        <p:spPr/>
        <p:txBody>
          <a:bodyPr>
            <a:normAutofit/>
          </a:bodyPr>
          <a:lstStyle/>
          <a:p>
            <a:r>
              <a:rPr lang="de-DE" dirty="0" smtClean="0"/>
              <a:t>/</a:t>
            </a:r>
            <a:endParaRPr lang="de-DE"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91429"/>
            <a:ext cx="4383757" cy="3469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0991" y="356185"/>
            <a:ext cx="3261742" cy="2893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hteck 8"/>
          <p:cNvSpPr/>
          <p:nvPr/>
        </p:nvSpPr>
        <p:spPr>
          <a:xfrm>
            <a:off x="251520" y="6194920"/>
            <a:ext cx="5760640" cy="369332"/>
          </a:xfrm>
          <a:prstGeom prst="rect">
            <a:avLst/>
          </a:prstGeom>
        </p:spPr>
        <p:txBody>
          <a:bodyPr wrap="square">
            <a:spAutoFit/>
          </a:bodyPr>
          <a:lstStyle/>
          <a:p>
            <a:r>
              <a:rPr lang="de-DE" sz="1000" dirty="0"/>
              <a:t>© </a:t>
            </a:r>
            <a:r>
              <a:rPr lang="de-DE" sz="1000" dirty="0" smtClean="0"/>
              <a:t>Bild: didakthek.uni-greifswald.de </a:t>
            </a:r>
            <a:r>
              <a:rPr lang="de-DE" sz="1000" dirty="0"/>
              <a:t>+ </a:t>
            </a:r>
            <a:r>
              <a:rPr lang="de-DE" sz="1000" dirty="0" smtClean="0"/>
              <a:t>Karte: Wikipedia  - </a:t>
            </a:r>
            <a:r>
              <a:rPr lang="de-DE" sz="1000" dirty="0"/>
              <a:t>Nur zum schulinternen Gebrauch</a:t>
            </a:r>
            <a:r>
              <a:rPr lang="de-DE" dirty="0"/>
              <a:t>. </a:t>
            </a:r>
          </a:p>
        </p:txBody>
      </p:sp>
      <p:cxnSp>
        <p:nvCxnSpPr>
          <p:cNvPr id="14" name="Gerade Verbindung mit Pfeil 13"/>
          <p:cNvCxnSpPr/>
          <p:nvPr/>
        </p:nvCxnSpPr>
        <p:spPr>
          <a:xfrm>
            <a:off x="2267744" y="3429000"/>
            <a:ext cx="1872208" cy="93610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 name="Foliennummernplatzhalter 2"/>
          <p:cNvSpPr>
            <a:spLocks noGrp="1"/>
          </p:cNvSpPr>
          <p:nvPr>
            <p:ph type="sldNum" sz="quarter" idx="15"/>
          </p:nvPr>
        </p:nvSpPr>
        <p:spPr/>
        <p:txBody>
          <a:bodyPr/>
          <a:lstStyle/>
          <a:p>
            <a:fld id="{93D8818D-5F78-4DE6-9EF1-89869CCD488F}" type="slidenum">
              <a:rPr lang="de-DE" smtClean="0"/>
              <a:t>11</a:t>
            </a:fld>
            <a:endParaRPr lang="de-DE" dirty="0"/>
          </a:p>
        </p:txBody>
      </p:sp>
    </p:spTree>
    <p:extLst>
      <p:ext uri="{BB962C8B-B14F-4D97-AF65-F5344CB8AC3E}">
        <p14:creationId xmlns:p14="http://schemas.microsoft.com/office/powerpoint/2010/main" val="4036595071"/>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2"/>
          </p:nvPr>
        </p:nvSpPr>
        <p:spPr>
          <a:xfrm>
            <a:off x="6732240" y="1628800"/>
            <a:ext cx="1984248" cy="3733800"/>
          </a:xfrm>
        </p:spPr>
        <p:txBody>
          <a:bodyPr/>
          <a:lstStyle/>
          <a:p>
            <a:r>
              <a:rPr lang="de-DE" dirty="0" smtClean="0"/>
              <a:t>So zog jeder in die Heimat seiner Vorfahren, um sich dort eintragen zu lassen.</a:t>
            </a:r>
            <a:endParaRPr lang="de-DE" dirty="0"/>
          </a:p>
        </p:txBody>
      </p:sp>
      <p:sp>
        <p:nvSpPr>
          <p:cNvPr id="4" name="Titel 3"/>
          <p:cNvSpPr>
            <a:spLocks noGrp="1"/>
          </p:cNvSpPr>
          <p:nvPr>
            <p:ph type="title"/>
          </p:nvPr>
        </p:nvSpPr>
        <p:spPr/>
        <p:txBody>
          <a:bodyPr/>
          <a:lstStyle/>
          <a:p>
            <a:r>
              <a:rPr lang="de-DE" dirty="0"/>
              <a:t>In der Bibel</a:t>
            </a:r>
            <a:br>
              <a:rPr lang="de-DE" dirty="0"/>
            </a:br>
            <a:r>
              <a:rPr lang="de-DE" dirty="0"/>
              <a:t>Evangelium nach Lukas lesen wir:</a:t>
            </a:r>
          </a:p>
        </p:txBody>
      </p:sp>
      <p:sp>
        <p:nvSpPr>
          <p:cNvPr id="8" name="Inhaltsplatzhalter 7"/>
          <p:cNvSpPr>
            <a:spLocks noGrp="1"/>
          </p:cNvSpPr>
          <p:nvPr>
            <p:ph sz="quarter" idx="1"/>
          </p:nvPr>
        </p:nvSpPr>
        <p:spPr/>
        <p:txBody>
          <a:bodyPr/>
          <a:lstStyle/>
          <a:p>
            <a:endParaRPr lang="de-DE" dirty="0" smtClean="0"/>
          </a:p>
          <a:p>
            <a:endParaRPr lang="de-DE" dirty="0"/>
          </a:p>
          <a:p>
            <a:endParaRPr lang="de-DE" dirty="0" smtClean="0"/>
          </a:p>
          <a:p>
            <a:endParaRPr lang="de-DE" dirty="0"/>
          </a:p>
          <a:p>
            <a:pPr marL="0" indent="0">
              <a:buNone/>
            </a:pPr>
            <a:r>
              <a:rPr lang="de-DE" dirty="0"/>
              <a:t> </a:t>
            </a:r>
            <a:r>
              <a:rPr lang="de-DE" dirty="0" smtClean="0"/>
              <a:t>     Alle          Menschen         gehen </a:t>
            </a:r>
          </a:p>
          <a:p>
            <a:endParaRPr lang="de-DE" dirty="0"/>
          </a:p>
          <a:p>
            <a:endParaRPr lang="de-DE" dirty="0" smtClean="0"/>
          </a:p>
          <a:p>
            <a:endParaRPr lang="de-DE" dirty="0"/>
          </a:p>
          <a:p>
            <a:endParaRPr lang="de-DE" dirty="0" smtClean="0"/>
          </a:p>
          <a:p>
            <a:endParaRPr lang="de-DE" dirty="0"/>
          </a:p>
          <a:p>
            <a:pPr marL="0" indent="0">
              <a:buNone/>
            </a:pPr>
            <a:r>
              <a:rPr lang="de-DE" dirty="0" smtClean="0"/>
              <a:t>    in die Stadt                    ihrer Großeltern.</a:t>
            </a:r>
            <a:endParaRPr lang="de-DE" dirty="0"/>
          </a:p>
        </p:txBody>
      </p:sp>
      <p:pic>
        <p:nvPicPr>
          <p:cNvPr id="14"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40" y="620688"/>
            <a:ext cx="1441279" cy="144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650843"/>
            <a:ext cx="1389041" cy="1389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701724"/>
            <a:ext cx="1422103" cy="142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030" y="3284984"/>
            <a:ext cx="1845702" cy="1845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5338" y="3605520"/>
            <a:ext cx="3025329" cy="1525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7238" y="6093296"/>
            <a:ext cx="25479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5"/>
          </p:nvPr>
        </p:nvSpPr>
        <p:spPr/>
        <p:txBody>
          <a:bodyPr/>
          <a:lstStyle/>
          <a:p>
            <a:fld id="{93D8818D-5F78-4DE6-9EF1-89869CCD488F}" type="slidenum">
              <a:rPr lang="de-DE" smtClean="0"/>
              <a:t>12</a:t>
            </a:fld>
            <a:endParaRPr lang="de-DE" dirty="0"/>
          </a:p>
        </p:txBody>
      </p:sp>
    </p:spTree>
    <p:extLst>
      <p:ext uri="{BB962C8B-B14F-4D97-AF65-F5344CB8AC3E}">
        <p14:creationId xmlns:p14="http://schemas.microsoft.com/office/powerpoint/2010/main" val="2100541952"/>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a:xfrm>
            <a:off x="395536" y="476672"/>
            <a:ext cx="6248400" cy="5715000"/>
          </a:xfrm>
        </p:spPr>
        <p:txBody>
          <a:bodyPr/>
          <a:lstStyle/>
          <a:p>
            <a:endParaRPr lang="de-DE" dirty="0" smtClean="0"/>
          </a:p>
          <a:p>
            <a:endParaRPr lang="de-DE" dirty="0"/>
          </a:p>
          <a:p>
            <a:endParaRPr lang="de-DE" dirty="0" smtClean="0"/>
          </a:p>
          <a:p>
            <a:endParaRPr lang="de-DE" dirty="0"/>
          </a:p>
          <a:p>
            <a:endParaRPr lang="de-DE" dirty="0" smtClean="0"/>
          </a:p>
          <a:p>
            <a:endParaRPr lang="de-DE" dirty="0"/>
          </a:p>
          <a:p>
            <a:pPr marL="0" indent="0">
              <a:buNone/>
            </a:pPr>
            <a:r>
              <a:rPr lang="de-DE" dirty="0" smtClean="0"/>
              <a:t>          Josef                                geht</a:t>
            </a:r>
          </a:p>
          <a:p>
            <a:endParaRPr lang="de-DE" dirty="0"/>
          </a:p>
          <a:p>
            <a:pPr marL="0" indent="0">
              <a:buNone/>
            </a:pPr>
            <a:endParaRPr lang="de-DE" dirty="0" smtClean="0"/>
          </a:p>
          <a:p>
            <a:pPr marL="0" indent="0">
              <a:buNone/>
            </a:pPr>
            <a:endParaRPr lang="de-DE" dirty="0"/>
          </a:p>
          <a:p>
            <a:pPr marL="0" indent="0">
              <a:buNone/>
            </a:pPr>
            <a:r>
              <a:rPr lang="de-DE" dirty="0" smtClean="0"/>
              <a:t>nach Bethlehem.</a:t>
            </a:r>
          </a:p>
          <a:p>
            <a:endParaRPr lang="de-DE" dirty="0"/>
          </a:p>
        </p:txBody>
      </p:sp>
      <p:sp>
        <p:nvSpPr>
          <p:cNvPr id="3" name="Textplatzhalter 2"/>
          <p:cNvSpPr>
            <a:spLocks noGrp="1"/>
          </p:cNvSpPr>
          <p:nvPr>
            <p:ph type="body" idx="2"/>
          </p:nvPr>
        </p:nvSpPr>
        <p:spPr/>
        <p:txBody>
          <a:bodyPr/>
          <a:lstStyle/>
          <a:p>
            <a:r>
              <a:rPr lang="de-DE" dirty="0"/>
              <a:t>Auch Josef machte sich auf den Weg. Von Nazareth in Galiläa ging er nach Bethlehem , das in Judäa liegt.</a:t>
            </a:r>
          </a:p>
          <a:p>
            <a:endParaRPr lang="de-DE" dirty="0"/>
          </a:p>
        </p:txBody>
      </p:sp>
      <p:sp>
        <p:nvSpPr>
          <p:cNvPr id="4" name="Titel 3"/>
          <p:cNvSpPr>
            <a:spLocks noGrp="1"/>
          </p:cNvSpPr>
          <p:nvPr>
            <p:ph type="title"/>
          </p:nvPr>
        </p:nvSpPr>
        <p:spPr/>
        <p:txBody>
          <a:bodyPr/>
          <a:lstStyle/>
          <a:p>
            <a:r>
              <a:rPr lang="de-DE" dirty="0"/>
              <a:t>In der Bibel</a:t>
            </a:r>
            <a:br>
              <a:rPr lang="de-DE" dirty="0"/>
            </a:br>
            <a:r>
              <a:rPr lang="de-DE" dirty="0"/>
              <a:t>Evangelium nach Lukas lesen wir:</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548680"/>
            <a:ext cx="2718247" cy="2718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9696" y="548680"/>
            <a:ext cx="2646239" cy="264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7113" y="4437112"/>
            <a:ext cx="1845702" cy="1845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5989920"/>
            <a:ext cx="25479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liennummernplatzhalter 4"/>
          <p:cNvSpPr>
            <a:spLocks noGrp="1"/>
          </p:cNvSpPr>
          <p:nvPr>
            <p:ph type="sldNum" sz="quarter" idx="15"/>
          </p:nvPr>
        </p:nvSpPr>
        <p:spPr/>
        <p:txBody>
          <a:bodyPr/>
          <a:lstStyle/>
          <a:p>
            <a:fld id="{93D8818D-5F78-4DE6-9EF1-89869CCD488F}" type="slidenum">
              <a:rPr lang="de-DE" smtClean="0"/>
              <a:t>13</a:t>
            </a:fld>
            <a:endParaRPr lang="de-DE" dirty="0"/>
          </a:p>
        </p:txBody>
      </p:sp>
    </p:spTree>
    <p:extLst>
      <p:ext uri="{BB962C8B-B14F-4D97-AF65-F5344CB8AC3E}">
        <p14:creationId xmlns:p14="http://schemas.microsoft.com/office/powerpoint/2010/main" val="260326603"/>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Textplatzhalter 2"/>
          <p:cNvSpPr>
            <a:spLocks noGrp="1"/>
          </p:cNvSpPr>
          <p:nvPr>
            <p:ph type="body" idx="2"/>
          </p:nvPr>
        </p:nvSpPr>
        <p:spPr/>
        <p:txBody>
          <a:bodyPr/>
          <a:lstStyle/>
          <a:p>
            <a:r>
              <a:rPr lang="de-DE" dirty="0" smtClean="0"/>
              <a:t>Auch Josef machte sich auf den Weg. Von Nazareth in Galiläa ging er nach Bethlehem , das in Judäa liegt.</a:t>
            </a:r>
          </a:p>
          <a:p>
            <a:endParaRPr lang="de-DE" dirty="0"/>
          </a:p>
        </p:txBody>
      </p:sp>
      <p:sp>
        <p:nvSpPr>
          <p:cNvPr id="4" name="Titel 3"/>
          <p:cNvSpPr>
            <a:spLocks noGrp="1"/>
          </p:cNvSpPr>
          <p:nvPr>
            <p:ph type="title"/>
          </p:nvPr>
        </p:nvSpPr>
        <p:spPr/>
        <p:txBody>
          <a:bodyPr/>
          <a:lstStyle/>
          <a:p>
            <a:r>
              <a:rPr lang="de-DE" dirty="0"/>
              <a:t>In der Bibel</a:t>
            </a:r>
            <a:br>
              <a:rPr lang="de-DE" dirty="0"/>
            </a:br>
            <a:r>
              <a:rPr lang="de-DE" dirty="0"/>
              <a:t>Evangelium nach Lukas lesen wir: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680357"/>
            <a:ext cx="4400550"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3660321"/>
            <a:ext cx="17716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5"/>
          </p:nvPr>
        </p:nvSpPr>
        <p:spPr/>
        <p:txBody>
          <a:bodyPr/>
          <a:lstStyle/>
          <a:p>
            <a:fld id="{93D8818D-5F78-4DE6-9EF1-89869CCD488F}" type="slidenum">
              <a:rPr lang="de-DE" smtClean="0"/>
              <a:t>14</a:t>
            </a:fld>
            <a:endParaRPr lang="de-DE" dirty="0"/>
          </a:p>
        </p:txBody>
      </p:sp>
    </p:spTree>
    <p:extLst>
      <p:ext uri="{BB962C8B-B14F-4D97-AF65-F5344CB8AC3E}">
        <p14:creationId xmlns:p14="http://schemas.microsoft.com/office/powerpoint/2010/main" val="3923939789"/>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r>
              <a:rPr lang="de-DE" b="1" dirty="0" smtClean="0"/>
              <a:t>Kein</a:t>
            </a:r>
            <a:r>
              <a:rPr lang="de-DE" dirty="0" smtClean="0"/>
              <a:t> Auto, Zug, Bus, Straßenbahn</a:t>
            </a:r>
            <a:endParaRPr lang="de-DE" dirty="0"/>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348" b="27596"/>
          <a:stretch/>
        </p:blipFill>
        <p:spPr bwMode="auto">
          <a:xfrm>
            <a:off x="528638" y="1709057"/>
            <a:ext cx="2695575"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4154" b="19380"/>
          <a:stretch/>
        </p:blipFill>
        <p:spPr bwMode="auto">
          <a:xfrm>
            <a:off x="3995936" y="1844824"/>
            <a:ext cx="2695575" cy="1522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24154" b="26578"/>
          <a:stretch/>
        </p:blipFill>
        <p:spPr bwMode="auto">
          <a:xfrm>
            <a:off x="3995936" y="3917099"/>
            <a:ext cx="2695575" cy="1328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694" y="3366895"/>
            <a:ext cx="2191519" cy="2191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Gerade Verbindung 5"/>
          <p:cNvCxnSpPr/>
          <p:nvPr/>
        </p:nvCxnSpPr>
        <p:spPr>
          <a:xfrm flipV="1">
            <a:off x="395536" y="1412776"/>
            <a:ext cx="2952328" cy="1800200"/>
          </a:xfrm>
          <a:prstGeom prst="line">
            <a:avLst/>
          </a:prstGeom>
        </p:spPr>
        <p:style>
          <a:lnRef idx="3">
            <a:schemeClr val="dk1"/>
          </a:lnRef>
          <a:fillRef idx="0">
            <a:schemeClr val="dk1"/>
          </a:fillRef>
          <a:effectRef idx="2">
            <a:schemeClr val="dk1"/>
          </a:effectRef>
          <a:fontRef idx="minor">
            <a:schemeClr val="tx1"/>
          </a:fontRef>
        </p:style>
      </p:cxnSp>
      <p:pic>
        <p:nvPicPr>
          <p:cNvPr id="1639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1298" y="1581921"/>
            <a:ext cx="3182937"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638" y="3366895"/>
            <a:ext cx="3182937"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2254" y="3534812"/>
            <a:ext cx="3182937"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Gerade Verbindung 7"/>
          <p:cNvCxnSpPr/>
          <p:nvPr/>
        </p:nvCxnSpPr>
        <p:spPr>
          <a:xfrm>
            <a:off x="899592" y="1268760"/>
            <a:ext cx="2324621" cy="1944216"/>
          </a:xfrm>
          <a:prstGeom prst="line">
            <a:avLst/>
          </a:prstGeom>
        </p:spPr>
        <p:style>
          <a:lnRef idx="3">
            <a:schemeClr val="dk1"/>
          </a:lnRef>
          <a:fillRef idx="0">
            <a:schemeClr val="dk1"/>
          </a:fillRef>
          <a:effectRef idx="2">
            <a:schemeClr val="dk1"/>
          </a:effectRef>
          <a:fontRef idx="minor">
            <a:schemeClr val="tx1"/>
          </a:fontRef>
        </p:style>
      </p:cxnSp>
      <p:pic>
        <p:nvPicPr>
          <p:cNvPr id="1639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7487" y="1412776"/>
            <a:ext cx="2560637" cy="218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1379" y="3464167"/>
            <a:ext cx="2560637" cy="218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576" y="3239003"/>
            <a:ext cx="2560637" cy="218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5"/>
          </p:nvPr>
        </p:nvSpPr>
        <p:spPr/>
        <p:txBody>
          <a:bodyPr/>
          <a:lstStyle/>
          <a:p>
            <a:fld id="{93D8818D-5F78-4DE6-9EF1-89869CCD488F}" type="slidenum">
              <a:rPr lang="de-DE" smtClean="0"/>
              <a:t>15</a:t>
            </a:fld>
            <a:endParaRPr lang="de-DE" dirty="0"/>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6881" y="6237312"/>
            <a:ext cx="555466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9136504"/>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9622" y="369218"/>
            <a:ext cx="3558803" cy="2801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eck 4"/>
          <p:cNvSpPr/>
          <p:nvPr/>
        </p:nvSpPr>
        <p:spPr>
          <a:xfrm>
            <a:off x="3779912" y="5589240"/>
            <a:ext cx="4572000" cy="553998"/>
          </a:xfrm>
          <a:prstGeom prst="rect">
            <a:avLst/>
          </a:prstGeom>
        </p:spPr>
        <p:txBody>
          <a:bodyPr>
            <a:spAutoFit/>
          </a:bodyPr>
          <a:lstStyle/>
          <a:p>
            <a:r>
              <a:rPr lang="de-DE" sz="1000" dirty="0"/>
              <a:t>Fotos: </a:t>
            </a:r>
            <a:r>
              <a:rPr lang="de-DE" sz="1000" dirty="0" smtClean="0"/>
              <a:t>© </a:t>
            </a:r>
            <a:r>
              <a:rPr lang="de-DE" sz="1000" dirty="0"/>
              <a:t>2006 Medienwerkstatt Mühlacker </a:t>
            </a:r>
          </a:p>
          <a:p>
            <a:r>
              <a:rPr lang="de-DE" sz="1000" dirty="0" smtClean="0"/>
              <a:t>www.grundschulmaterial.de + A. Zimmermann, </a:t>
            </a:r>
          </a:p>
          <a:p>
            <a:r>
              <a:rPr lang="de-DE" sz="1000" dirty="0" smtClean="0"/>
              <a:t>nur zum schulinternem Gebrauch</a:t>
            </a:r>
            <a:endParaRPr lang="de-DE" sz="1000" dirty="0"/>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058" y="3203419"/>
            <a:ext cx="2409732" cy="3212976"/>
          </a:xfrm>
          <a:prstGeom prst="rect">
            <a:avLst/>
          </a:prstGeom>
        </p:spPr>
      </p:pic>
      <p:sp>
        <p:nvSpPr>
          <p:cNvPr id="2" name="Foliennummernplatzhalter 1"/>
          <p:cNvSpPr>
            <a:spLocks noGrp="1"/>
          </p:cNvSpPr>
          <p:nvPr>
            <p:ph type="sldNum" sz="quarter" idx="15"/>
          </p:nvPr>
        </p:nvSpPr>
        <p:spPr/>
        <p:txBody>
          <a:bodyPr/>
          <a:lstStyle/>
          <a:p>
            <a:fld id="{93D8818D-5F78-4DE6-9EF1-89869CCD488F}" type="slidenum">
              <a:rPr lang="de-DE" smtClean="0"/>
              <a:t>16</a:t>
            </a:fld>
            <a:endParaRPr lang="de-DE" dirty="0"/>
          </a:p>
        </p:txBody>
      </p:sp>
    </p:spTree>
    <p:extLst>
      <p:ext uri="{BB962C8B-B14F-4D97-AF65-F5344CB8AC3E}">
        <p14:creationId xmlns:p14="http://schemas.microsoft.com/office/powerpoint/2010/main" val="2058894385"/>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a:xfrm>
            <a:off x="457200" y="188640"/>
            <a:ext cx="6248400" cy="5983560"/>
          </a:xfrm>
        </p:spPr>
        <p:txBody>
          <a:bodyPr>
            <a:normAutofit fontScale="25000" lnSpcReduction="20000"/>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sz="3400" dirty="0" smtClean="0"/>
          </a:p>
          <a:p>
            <a:endParaRPr lang="de-DE" sz="3400" dirty="0"/>
          </a:p>
          <a:p>
            <a:pPr marL="0" indent="0">
              <a:buNone/>
            </a:pPr>
            <a:r>
              <a:rPr lang="de-DE" sz="8600" dirty="0" smtClean="0"/>
              <a:t>  König David    lebte in     Bethlehem.   </a:t>
            </a:r>
          </a:p>
          <a:p>
            <a:endParaRPr lang="de-DE" sz="8600" dirty="0"/>
          </a:p>
          <a:p>
            <a:pPr marL="0" indent="0">
              <a:buNone/>
            </a:pPr>
            <a:r>
              <a:rPr lang="de-DE" sz="8600" dirty="0" smtClean="0"/>
              <a:t>  </a:t>
            </a:r>
          </a:p>
          <a:p>
            <a:pPr marL="0" indent="0">
              <a:buNone/>
            </a:pPr>
            <a:r>
              <a:rPr lang="de-DE" sz="8600" dirty="0" smtClean="0"/>
              <a:t>David lebte früher.                           </a:t>
            </a:r>
          </a:p>
          <a:p>
            <a:endParaRPr lang="de-DE" sz="8600" dirty="0"/>
          </a:p>
          <a:p>
            <a:endParaRPr lang="de-DE" sz="8600" dirty="0" smtClean="0"/>
          </a:p>
          <a:p>
            <a:endParaRPr lang="de-DE" sz="8600" dirty="0"/>
          </a:p>
          <a:p>
            <a:endParaRPr lang="de-DE" sz="8600" dirty="0" smtClean="0"/>
          </a:p>
          <a:p>
            <a:endParaRPr lang="de-DE" sz="8600" dirty="0"/>
          </a:p>
          <a:p>
            <a:endParaRPr lang="de-DE" sz="8600" dirty="0" smtClean="0"/>
          </a:p>
          <a:p>
            <a:endParaRPr lang="de-DE" sz="8600" dirty="0"/>
          </a:p>
          <a:p>
            <a:pPr marL="0" indent="0">
              <a:buNone/>
            </a:pPr>
            <a:r>
              <a:rPr lang="de-DE" sz="8600" dirty="0" smtClean="0"/>
              <a:t>   Josef           ist mit David         verwandt.</a:t>
            </a:r>
          </a:p>
          <a:p>
            <a:pPr marL="0" indent="0">
              <a:buNone/>
            </a:pPr>
            <a:r>
              <a:rPr lang="de-DE" sz="8600" dirty="0" smtClean="0"/>
              <a:t>                  </a:t>
            </a:r>
            <a:endParaRPr lang="de-DE" sz="8600" dirty="0"/>
          </a:p>
          <a:p>
            <a:endParaRPr lang="de-DE" sz="8600" dirty="0"/>
          </a:p>
        </p:txBody>
      </p:sp>
      <p:sp>
        <p:nvSpPr>
          <p:cNvPr id="3" name="Textplatzhalter 2"/>
          <p:cNvSpPr>
            <a:spLocks noGrp="1"/>
          </p:cNvSpPr>
          <p:nvPr>
            <p:ph type="body" idx="2"/>
          </p:nvPr>
        </p:nvSpPr>
        <p:spPr/>
        <p:txBody>
          <a:bodyPr/>
          <a:lstStyle/>
          <a:p>
            <a:r>
              <a:rPr lang="de-DE" b="1" dirty="0" smtClean="0">
                <a:solidFill>
                  <a:srgbClr val="FFFF00"/>
                </a:solidFill>
              </a:rPr>
              <a:t>Bethlehem,</a:t>
            </a:r>
          </a:p>
          <a:p>
            <a:r>
              <a:rPr lang="de-DE" dirty="0"/>
              <a:t>d</a:t>
            </a:r>
            <a:r>
              <a:rPr lang="de-DE" dirty="0" smtClean="0"/>
              <a:t>as </a:t>
            </a:r>
            <a:r>
              <a:rPr lang="de-DE" dirty="0" smtClean="0"/>
              <a:t>ist der Ort, aus dem </a:t>
            </a:r>
            <a:r>
              <a:rPr lang="de-DE" b="1" dirty="0" smtClean="0">
                <a:solidFill>
                  <a:srgbClr val="FFFF00"/>
                </a:solidFill>
              </a:rPr>
              <a:t>König David </a:t>
            </a:r>
            <a:r>
              <a:rPr lang="de-DE" dirty="0" smtClean="0"/>
              <a:t>stammte.</a:t>
            </a:r>
          </a:p>
          <a:p>
            <a:r>
              <a:rPr lang="de-DE" b="1" dirty="0" smtClean="0">
                <a:solidFill>
                  <a:srgbClr val="FFFF00"/>
                </a:solidFill>
              </a:rPr>
              <a:t>Josef </a:t>
            </a:r>
            <a:r>
              <a:rPr lang="de-DE" dirty="0" smtClean="0"/>
              <a:t>musste dorthin, weil er ein Nachkomme Davids war.</a:t>
            </a:r>
            <a:endParaRPr lang="de-DE" dirty="0"/>
          </a:p>
        </p:txBody>
      </p:sp>
      <p:sp>
        <p:nvSpPr>
          <p:cNvPr id="4" name="Titel 3"/>
          <p:cNvSpPr>
            <a:spLocks noGrp="1"/>
          </p:cNvSpPr>
          <p:nvPr>
            <p:ph type="title"/>
          </p:nvPr>
        </p:nvSpPr>
        <p:spPr/>
        <p:txBody>
          <a:bodyPr/>
          <a:lstStyle/>
          <a:p>
            <a:r>
              <a:rPr lang="de-DE" dirty="0"/>
              <a:t>In der Bibel</a:t>
            </a:r>
            <a:br>
              <a:rPr lang="de-DE" dirty="0"/>
            </a:br>
            <a:r>
              <a:rPr lang="de-DE" dirty="0"/>
              <a:t>Evangelium nach Lukas lesen wir:</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4096240"/>
            <a:ext cx="1278087" cy="127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4113075"/>
            <a:ext cx="1350095" cy="135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332656"/>
            <a:ext cx="1350095" cy="135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665" y="260648"/>
            <a:ext cx="1371873" cy="137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9832" y="2221632"/>
            <a:ext cx="1467135" cy="1467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176" y="5877272"/>
            <a:ext cx="25479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liennummernplatzhalter 4"/>
          <p:cNvSpPr>
            <a:spLocks noGrp="1"/>
          </p:cNvSpPr>
          <p:nvPr>
            <p:ph type="sldNum" sz="quarter" idx="15"/>
          </p:nvPr>
        </p:nvSpPr>
        <p:spPr/>
        <p:txBody>
          <a:bodyPr/>
          <a:lstStyle/>
          <a:p>
            <a:fld id="{93D8818D-5F78-4DE6-9EF1-89869CCD488F}" type="slidenum">
              <a:rPr lang="de-DE" smtClean="0"/>
              <a:t>17</a:t>
            </a:fld>
            <a:endParaRPr lang="de-DE" dirty="0"/>
          </a:p>
        </p:txBody>
      </p:sp>
    </p:spTree>
    <p:extLst>
      <p:ext uri="{BB962C8B-B14F-4D97-AF65-F5344CB8AC3E}">
        <p14:creationId xmlns:p14="http://schemas.microsoft.com/office/powerpoint/2010/main" val="1696290502"/>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normAutofit fontScale="92500" lnSpcReduction="10000"/>
          </a:bodyPr>
          <a:lstStyle/>
          <a:p>
            <a:r>
              <a:rPr lang="de-DE" dirty="0" smtClean="0"/>
              <a:t>Maria                    ist   Josefs       Verlobte  </a:t>
            </a:r>
          </a:p>
          <a:p>
            <a:endParaRPr lang="de-DE" dirty="0"/>
          </a:p>
          <a:p>
            <a:endParaRPr lang="de-DE" dirty="0" smtClean="0"/>
          </a:p>
          <a:p>
            <a:endParaRPr lang="de-DE" dirty="0"/>
          </a:p>
          <a:p>
            <a:endParaRPr lang="de-DE" dirty="0" smtClean="0"/>
          </a:p>
          <a:p>
            <a:endParaRPr lang="de-DE" dirty="0"/>
          </a:p>
          <a:p>
            <a:endParaRPr lang="de-DE" dirty="0" smtClean="0"/>
          </a:p>
          <a:p>
            <a:r>
              <a:rPr lang="de-DE" dirty="0" smtClean="0"/>
              <a:t>Maria                  geht mit.</a:t>
            </a:r>
          </a:p>
          <a:p>
            <a:endParaRPr lang="de-DE" dirty="0"/>
          </a:p>
          <a:p>
            <a:endParaRPr lang="de-DE" dirty="0" smtClean="0"/>
          </a:p>
          <a:p>
            <a:pPr marL="0" indent="0">
              <a:buNone/>
            </a:pPr>
            <a:endParaRPr lang="de-DE" dirty="0" smtClean="0"/>
          </a:p>
          <a:p>
            <a:endParaRPr lang="de-DE" dirty="0"/>
          </a:p>
          <a:p>
            <a:endParaRPr lang="de-DE" dirty="0" smtClean="0"/>
          </a:p>
          <a:p>
            <a:r>
              <a:rPr lang="de-DE" dirty="0" smtClean="0"/>
              <a:t>Maria           ist schwanger.</a:t>
            </a:r>
          </a:p>
          <a:p>
            <a:endParaRPr lang="de-DE" dirty="0"/>
          </a:p>
        </p:txBody>
      </p:sp>
      <p:sp>
        <p:nvSpPr>
          <p:cNvPr id="3" name="Textplatzhalter 2"/>
          <p:cNvSpPr>
            <a:spLocks noGrp="1"/>
          </p:cNvSpPr>
          <p:nvPr>
            <p:ph type="body" idx="2"/>
          </p:nvPr>
        </p:nvSpPr>
        <p:spPr/>
        <p:txBody>
          <a:bodyPr/>
          <a:lstStyle/>
          <a:p>
            <a:r>
              <a:rPr lang="de-DE" dirty="0" smtClean="0"/>
              <a:t>Maria, seine Verlobte, ging mit ihm. Sie erwartete ein Kind. </a:t>
            </a:r>
            <a:endParaRPr lang="de-DE" dirty="0"/>
          </a:p>
        </p:txBody>
      </p:sp>
      <p:sp>
        <p:nvSpPr>
          <p:cNvPr id="4" name="Titel 3"/>
          <p:cNvSpPr>
            <a:spLocks noGrp="1"/>
          </p:cNvSpPr>
          <p:nvPr>
            <p:ph type="title"/>
          </p:nvPr>
        </p:nvSpPr>
        <p:spPr/>
        <p:txBody>
          <a:bodyPr/>
          <a:lstStyle/>
          <a:p>
            <a:r>
              <a:rPr lang="de-DE" dirty="0"/>
              <a:t>In der Bibel</a:t>
            </a:r>
            <a:br>
              <a:rPr lang="de-DE" dirty="0"/>
            </a:br>
            <a:r>
              <a:rPr lang="de-DE" dirty="0"/>
              <a:t>Evangelium nach Lukas lesen wir:</a:t>
            </a:r>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918" y="908720"/>
            <a:ext cx="1782143" cy="1782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908720"/>
            <a:ext cx="1591338" cy="159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888906"/>
            <a:ext cx="1611152" cy="161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6041" y="2924944"/>
            <a:ext cx="1494111" cy="149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4167" y="3068960"/>
            <a:ext cx="1350095" cy="135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6096" y="4725144"/>
            <a:ext cx="1524056" cy="152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hteck 10"/>
          <p:cNvSpPr/>
          <p:nvPr/>
        </p:nvSpPr>
        <p:spPr>
          <a:xfrm>
            <a:off x="6528034" y="5555209"/>
            <a:ext cx="2550517" cy="553998"/>
          </a:xfrm>
          <a:prstGeom prst="rect">
            <a:avLst/>
          </a:prstGeom>
        </p:spPr>
        <p:txBody>
          <a:bodyPr wrap="square">
            <a:spAutoFit/>
          </a:bodyPr>
          <a:lstStyle/>
          <a:p>
            <a:r>
              <a:rPr lang="de-DE" sz="1000" dirty="0"/>
              <a:t>© der Gebärdenbilder: Gebärdenbaukasten Verlag Karin Kestner - Nur zum schulinternen Gebrauch. </a:t>
            </a:r>
          </a:p>
        </p:txBody>
      </p:sp>
      <p:sp>
        <p:nvSpPr>
          <p:cNvPr id="5" name="Foliennummernplatzhalter 4"/>
          <p:cNvSpPr>
            <a:spLocks noGrp="1"/>
          </p:cNvSpPr>
          <p:nvPr>
            <p:ph type="sldNum" sz="quarter" idx="15"/>
          </p:nvPr>
        </p:nvSpPr>
        <p:spPr/>
        <p:txBody>
          <a:bodyPr/>
          <a:lstStyle/>
          <a:p>
            <a:fld id="{93D8818D-5F78-4DE6-9EF1-89869CCD488F}" type="slidenum">
              <a:rPr lang="de-DE" smtClean="0"/>
              <a:t>18</a:t>
            </a:fld>
            <a:endParaRPr lang="de-DE" dirty="0"/>
          </a:p>
        </p:txBody>
      </p:sp>
    </p:spTree>
    <p:extLst>
      <p:ext uri="{BB962C8B-B14F-4D97-AF65-F5344CB8AC3E}">
        <p14:creationId xmlns:p14="http://schemas.microsoft.com/office/powerpoint/2010/main" val="756398716"/>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536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835696" y="1124744"/>
            <a:ext cx="5421577" cy="4066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2339752" y="6093296"/>
            <a:ext cx="5976664" cy="246221"/>
          </a:xfrm>
          <a:prstGeom prst="rect">
            <a:avLst/>
          </a:prstGeom>
          <a:noFill/>
        </p:spPr>
        <p:txBody>
          <a:bodyPr wrap="square" rtlCol="0">
            <a:spAutoFit/>
          </a:bodyPr>
          <a:lstStyle/>
          <a:p>
            <a:r>
              <a:rPr lang="de-DE" sz="1000" dirty="0" smtClean="0"/>
              <a:t>Foto: freebibleimages, nur zum schulinternem Gebrauch</a:t>
            </a:r>
            <a:endParaRPr lang="de-DE" sz="1000" dirty="0"/>
          </a:p>
        </p:txBody>
      </p:sp>
      <p:sp>
        <p:nvSpPr>
          <p:cNvPr id="2" name="Foliennummernplatzhalter 1"/>
          <p:cNvSpPr>
            <a:spLocks noGrp="1"/>
          </p:cNvSpPr>
          <p:nvPr>
            <p:ph type="sldNum" sz="quarter" idx="15"/>
          </p:nvPr>
        </p:nvSpPr>
        <p:spPr/>
        <p:txBody>
          <a:bodyPr/>
          <a:lstStyle/>
          <a:p>
            <a:fld id="{93D8818D-5F78-4DE6-9EF1-89869CCD488F}" type="slidenum">
              <a:rPr lang="de-DE" smtClean="0"/>
              <a:t>19</a:t>
            </a:fld>
            <a:endParaRPr lang="de-DE" dirty="0"/>
          </a:p>
        </p:txBody>
      </p:sp>
    </p:spTree>
    <p:extLst>
      <p:ext uri="{BB962C8B-B14F-4D97-AF65-F5344CB8AC3E}">
        <p14:creationId xmlns:p14="http://schemas.microsoft.com/office/powerpoint/2010/main" val="2841195904"/>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716016" y="3699804"/>
            <a:ext cx="4046984" cy="1457388"/>
          </a:xfrm>
        </p:spPr>
        <p:txBody>
          <a:bodyPr/>
          <a:lstStyle/>
          <a:p>
            <a:r>
              <a:rPr lang="de-DE" dirty="0" smtClean="0"/>
              <a:t>Es geschah </a:t>
            </a:r>
          </a:p>
          <a:p>
            <a:r>
              <a:rPr lang="de-DE" dirty="0" smtClean="0"/>
              <a:t>vor langer, langer Zeit…</a:t>
            </a:r>
            <a:endParaRPr lang="de-DE" dirty="0"/>
          </a:p>
        </p:txBody>
      </p:sp>
      <p:sp>
        <p:nvSpPr>
          <p:cNvPr id="2" name="Titel 1"/>
          <p:cNvSpPr>
            <a:spLocks noGrp="1"/>
          </p:cNvSpPr>
          <p:nvPr>
            <p:ph type="ctrTitle"/>
          </p:nvPr>
        </p:nvSpPr>
        <p:spPr>
          <a:xfrm>
            <a:off x="457200" y="332656"/>
            <a:ext cx="8305800" cy="2160240"/>
          </a:xfrm>
        </p:spPr>
        <p:txBody>
          <a:bodyPr/>
          <a:lstStyle/>
          <a:p>
            <a:r>
              <a:rPr lang="de-DE" dirty="0" smtClean="0"/>
              <a:t>Die Weihnachtsgeschichte</a:t>
            </a:r>
            <a:br>
              <a:rPr lang="de-DE" dirty="0" smtClean="0"/>
            </a:br>
            <a:r>
              <a:rPr lang="de-DE" dirty="0" smtClean="0"/>
              <a:t>erzählt vom Evangelisten Lukas</a:t>
            </a:r>
            <a:endParaRPr lang="de-DE"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367" y="2924944"/>
            <a:ext cx="3635896" cy="2726922"/>
          </a:xfrm>
          <a:prstGeom prst="rect">
            <a:avLst/>
          </a:prstGeom>
        </p:spPr>
      </p:pic>
      <p:sp>
        <p:nvSpPr>
          <p:cNvPr id="5" name="Textfeld 4"/>
          <p:cNvSpPr txBox="1"/>
          <p:nvPr/>
        </p:nvSpPr>
        <p:spPr>
          <a:xfrm>
            <a:off x="4211960" y="6021288"/>
            <a:ext cx="4608512" cy="246221"/>
          </a:xfrm>
          <a:prstGeom prst="rect">
            <a:avLst/>
          </a:prstGeom>
          <a:noFill/>
        </p:spPr>
        <p:txBody>
          <a:bodyPr wrap="square" rtlCol="0">
            <a:spAutoFit/>
          </a:bodyPr>
          <a:lstStyle/>
          <a:p>
            <a:r>
              <a:rPr lang="de-DE" sz="1000" dirty="0" smtClean="0"/>
              <a:t>Bibelzitate aus der Einheitsübersetzung, Katholisches Bibelwerk</a:t>
            </a:r>
            <a:endParaRPr lang="de-DE" sz="1000" dirty="0"/>
          </a:p>
        </p:txBody>
      </p:sp>
      <p:sp>
        <p:nvSpPr>
          <p:cNvPr id="6" name="Foliennummernplatzhalter 5"/>
          <p:cNvSpPr>
            <a:spLocks noGrp="1"/>
          </p:cNvSpPr>
          <p:nvPr>
            <p:ph type="sldNum" sz="quarter" idx="11"/>
          </p:nvPr>
        </p:nvSpPr>
        <p:spPr/>
        <p:txBody>
          <a:bodyPr/>
          <a:lstStyle/>
          <a:p>
            <a:fld id="{93D8818D-5F78-4DE6-9EF1-89869CCD488F}" type="slidenum">
              <a:rPr lang="de-DE" smtClean="0"/>
              <a:t>2</a:t>
            </a:fld>
            <a:endParaRPr lang="de-DE" dirty="0"/>
          </a:p>
        </p:txBody>
      </p:sp>
    </p:spTree>
    <p:extLst>
      <p:ext uri="{BB962C8B-B14F-4D97-AF65-F5344CB8AC3E}">
        <p14:creationId xmlns:p14="http://schemas.microsoft.com/office/powerpoint/2010/main" val="1237253162"/>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pPr marL="0" indent="0">
              <a:buNone/>
            </a:pPr>
            <a:r>
              <a:rPr lang="de-DE" dirty="0" smtClean="0"/>
              <a:t>In Bethlehem bekommt Maria ihr Kind.</a:t>
            </a:r>
          </a:p>
          <a:p>
            <a:pPr marL="0" indent="0">
              <a:buNone/>
            </a:pPr>
            <a:endParaRPr lang="de-DE" dirty="0"/>
          </a:p>
          <a:p>
            <a:pPr marL="0" indent="0">
              <a:buNone/>
            </a:pPr>
            <a:endParaRPr lang="de-DE" dirty="0" smtClean="0"/>
          </a:p>
          <a:p>
            <a:endParaRPr lang="de-DE" dirty="0"/>
          </a:p>
          <a:p>
            <a:pPr marL="0" indent="0">
              <a:buNone/>
            </a:pPr>
            <a:r>
              <a:rPr lang="de-DE" dirty="0" smtClean="0"/>
              <a:t>Es ist ihr     erstes              Kind.</a:t>
            </a:r>
          </a:p>
          <a:p>
            <a:pPr marL="0" indent="0">
              <a:buNone/>
            </a:pPr>
            <a:endParaRPr lang="de-DE" dirty="0"/>
          </a:p>
          <a:p>
            <a:pPr marL="0" indent="0">
              <a:buNone/>
            </a:pPr>
            <a:endParaRPr lang="de-DE" dirty="0" smtClean="0"/>
          </a:p>
          <a:p>
            <a:endParaRPr lang="de-DE" dirty="0"/>
          </a:p>
          <a:p>
            <a:pPr marL="0" indent="0">
              <a:buNone/>
            </a:pPr>
            <a:endParaRPr lang="de-DE" dirty="0" smtClean="0"/>
          </a:p>
          <a:p>
            <a:pPr marL="0" indent="0">
              <a:buNone/>
            </a:pPr>
            <a:endParaRPr lang="de-DE" dirty="0"/>
          </a:p>
          <a:p>
            <a:pPr marL="0" indent="0">
              <a:buNone/>
            </a:pPr>
            <a:r>
              <a:rPr lang="de-DE" dirty="0" smtClean="0"/>
              <a:t>Es ist ein Sohn.</a:t>
            </a:r>
            <a:endParaRPr lang="de-DE" dirty="0"/>
          </a:p>
        </p:txBody>
      </p:sp>
      <p:sp>
        <p:nvSpPr>
          <p:cNvPr id="3" name="Textplatzhalter 2"/>
          <p:cNvSpPr>
            <a:spLocks noGrp="1"/>
          </p:cNvSpPr>
          <p:nvPr>
            <p:ph type="body" idx="2"/>
          </p:nvPr>
        </p:nvSpPr>
        <p:spPr/>
        <p:txBody>
          <a:bodyPr/>
          <a:lstStyle/>
          <a:p>
            <a:r>
              <a:rPr lang="de-DE" dirty="0"/>
              <a:t>Während des Aufenthalts in Bethlehem kam für sie die Zeit der Entbindung.</a:t>
            </a:r>
          </a:p>
          <a:p>
            <a:r>
              <a:rPr lang="de-DE" dirty="0" smtClean="0"/>
              <a:t>Sie brachte einen Sohn zur Welt, ihren Erstgeborenen,</a:t>
            </a:r>
            <a:endParaRPr lang="de-DE" dirty="0"/>
          </a:p>
        </p:txBody>
      </p:sp>
      <p:sp>
        <p:nvSpPr>
          <p:cNvPr id="4" name="Titel 3"/>
          <p:cNvSpPr>
            <a:spLocks noGrp="1"/>
          </p:cNvSpPr>
          <p:nvPr>
            <p:ph type="title"/>
          </p:nvPr>
        </p:nvSpPr>
        <p:spPr/>
        <p:txBody>
          <a:bodyPr/>
          <a:lstStyle/>
          <a:p>
            <a:r>
              <a:rPr lang="de-DE" dirty="0"/>
              <a:t>In der Bibel</a:t>
            </a:r>
            <a:br>
              <a:rPr lang="de-DE" dirty="0"/>
            </a:br>
            <a:r>
              <a:rPr lang="de-DE" dirty="0"/>
              <a:t>Evangelium nach Lukas lesen wir:</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908720"/>
            <a:ext cx="1350095" cy="135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3307" y="4797152"/>
            <a:ext cx="1728192"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7704" y="2852936"/>
            <a:ext cx="1728192"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7879" y="2848744"/>
            <a:ext cx="1728192"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hteck 8"/>
          <p:cNvSpPr/>
          <p:nvPr/>
        </p:nvSpPr>
        <p:spPr>
          <a:xfrm>
            <a:off x="6528034" y="5555209"/>
            <a:ext cx="2550517" cy="553998"/>
          </a:xfrm>
          <a:prstGeom prst="rect">
            <a:avLst/>
          </a:prstGeom>
        </p:spPr>
        <p:txBody>
          <a:bodyPr wrap="square">
            <a:spAutoFit/>
          </a:bodyPr>
          <a:lstStyle/>
          <a:p>
            <a:r>
              <a:rPr lang="de-DE" sz="1000" dirty="0"/>
              <a:t>© der Gebärdenbilder: Gebärdenbaukasten Verlag Karin Kestner - Nur zum schulinternen Gebrauch. </a:t>
            </a:r>
          </a:p>
        </p:txBody>
      </p:sp>
      <p:sp>
        <p:nvSpPr>
          <p:cNvPr id="5" name="Foliennummernplatzhalter 4"/>
          <p:cNvSpPr>
            <a:spLocks noGrp="1"/>
          </p:cNvSpPr>
          <p:nvPr>
            <p:ph type="sldNum" sz="quarter" idx="15"/>
          </p:nvPr>
        </p:nvSpPr>
        <p:spPr/>
        <p:txBody>
          <a:bodyPr/>
          <a:lstStyle/>
          <a:p>
            <a:fld id="{93D8818D-5F78-4DE6-9EF1-89869CCD488F}" type="slidenum">
              <a:rPr lang="de-DE" smtClean="0"/>
              <a:t>20</a:t>
            </a:fld>
            <a:endParaRPr lang="de-DE" dirty="0"/>
          </a:p>
        </p:txBody>
      </p:sp>
    </p:spTree>
    <p:extLst>
      <p:ext uri="{BB962C8B-B14F-4D97-AF65-F5344CB8AC3E}">
        <p14:creationId xmlns:p14="http://schemas.microsoft.com/office/powerpoint/2010/main" val="2934610923"/>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pPr marL="0" indent="0">
              <a:buNone/>
            </a:pPr>
            <a:r>
              <a:rPr lang="de-DE" dirty="0" smtClean="0"/>
              <a:t> </a:t>
            </a:r>
            <a:endParaRPr lang="de-DE"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412776"/>
            <a:ext cx="5269176" cy="3951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4544" y="6237312"/>
            <a:ext cx="3273425"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5"/>
          </p:nvPr>
        </p:nvSpPr>
        <p:spPr/>
        <p:txBody>
          <a:bodyPr/>
          <a:lstStyle/>
          <a:p>
            <a:fld id="{93D8818D-5F78-4DE6-9EF1-89869CCD488F}" type="slidenum">
              <a:rPr lang="de-DE" smtClean="0"/>
              <a:t>21</a:t>
            </a:fld>
            <a:endParaRPr lang="de-DE" dirty="0"/>
          </a:p>
        </p:txBody>
      </p:sp>
    </p:spTree>
    <p:extLst>
      <p:ext uri="{BB962C8B-B14F-4D97-AF65-F5344CB8AC3E}">
        <p14:creationId xmlns:p14="http://schemas.microsoft.com/office/powerpoint/2010/main" val="1914263940"/>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pPr marL="0" indent="0">
              <a:buNone/>
            </a:pPr>
            <a:r>
              <a:rPr lang="de-DE" dirty="0" smtClean="0"/>
              <a:t>Maria und Josef          wohnen im Stall.</a:t>
            </a:r>
          </a:p>
          <a:p>
            <a:pPr marL="0" indent="0">
              <a:buNone/>
            </a:pPr>
            <a:endParaRPr lang="de-DE" dirty="0"/>
          </a:p>
          <a:p>
            <a:pPr marL="0" indent="0">
              <a:buNone/>
            </a:pPr>
            <a:endParaRPr lang="de-DE" dirty="0" smtClean="0"/>
          </a:p>
          <a:p>
            <a:pPr marL="0" indent="0">
              <a:buNone/>
            </a:pPr>
            <a:r>
              <a:rPr lang="de-DE" dirty="0" smtClean="0"/>
              <a:t>+</a:t>
            </a:r>
            <a:endParaRPr lang="de-DE" dirty="0"/>
          </a:p>
          <a:p>
            <a:pPr marL="0" indent="0">
              <a:buNone/>
            </a:pPr>
            <a:endParaRPr lang="de-DE" dirty="0" smtClean="0"/>
          </a:p>
          <a:p>
            <a:pPr marL="0" indent="0">
              <a:buNone/>
            </a:pPr>
            <a:r>
              <a:rPr lang="de-DE" dirty="0" smtClean="0"/>
              <a:t>Das Kind schläft in der Futter-Krippe.</a:t>
            </a:r>
            <a:endParaRPr lang="de-DE" dirty="0"/>
          </a:p>
        </p:txBody>
      </p:sp>
      <p:sp>
        <p:nvSpPr>
          <p:cNvPr id="3" name="Textplatzhalter 2"/>
          <p:cNvSpPr>
            <a:spLocks noGrp="1"/>
          </p:cNvSpPr>
          <p:nvPr>
            <p:ph type="body" idx="2"/>
          </p:nvPr>
        </p:nvSpPr>
        <p:spPr/>
        <p:txBody>
          <a:bodyPr/>
          <a:lstStyle/>
          <a:p>
            <a:r>
              <a:rPr lang="de-DE" dirty="0" smtClean="0"/>
              <a:t>Wickelte ihn in Windeln und legte ihn in eine Futterkrippe im Stall. Eine andere Unterkunft hatten sie nicht gefunden.</a:t>
            </a:r>
            <a:endParaRPr lang="de-DE" dirty="0"/>
          </a:p>
        </p:txBody>
      </p:sp>
      <p:sp>
        <p:nvSpPr>
          <p:cNvPr id="4" name="Titel 3"/>
          <p:cNvSpPr>
            <a:spLocks noGrp="1"/>
          </p:cNvSpPr>
          <p:nvPr>
            <p:ph type="title"/>
          </p:nvPr>
        </p:nvSpPr>
        <p:spPr/>
        <p:txBody>
          <a:bodyPr/>
          <a:lstStyle/>
          <a:p>
            <a:r>
              <a:rPr lang="de-DE" dirty="0"/>
              <a:t>In der Bibel</a:t>
            </a:r>
            <a:br>
              <a:rPr lang="de-DE" dirty="0"/>
            </a:br>
            <a:r>
              <a:rPr lang="de-DE" dirty="0"/>
              <a:t>Evangelium nach Lukas lesen wir:</a:t>
            </a: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543" y="1015752"/>
            <a:ext cx="1304453" cy="1304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1015752"/>
            <a:ext cx="1278087" cy="127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0233" y="965409"/>
            <a:ext cx="1354796" cy="135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6" y="1036588"/>
            <a:ext cx="1206079" cy="1206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273" y="3501008"/>
            <a:ext cx="1782143" cy="1782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07631" y="3519331"/>
            <a:ext cx="1566119" cy="1566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hteck 10"/>
          <p:cNvSpPr/>
          <p:nvPr/>
        </p:nvSpPr>
        <p:spPr>
          <a:xfrm>
            <a:off x="6528034" y="5555209"/>
            <a:ext cx="2550517" cy="553998"/>
          </a:xfrm>
          <a:prstGeom prst="rect">
            <a:avLst/>
          </a:prstGeom>
        </p:spPr>
        <p:txBody>
          <a:bodyPr wrap="square">
            <a:spAutoFit/>
          </a:bodyPr>
          <a:lstStyle/>
          <a:p>
            <a:r>
              <a:rPr lang="de-DE" sz="1000" dirty="0"/>
              <a:t>© der Gebärdenbilder: Gebärdenbaukasten Verlag Karin Kestner - Nur zum schulinternen Gebrauch. </a:t>
            </a:r>
          </a:p>
        </p:txBody>
      </p:sp>
      <p:sp>
        <p:nvSpPr>
          <p:cNvPr id="7" name="Foliennummernplatzhalter 6"/>
          <p:cNvSpPr>
            <a:spLocks noGrp="1"/>
          </p:cNvSpPr>
          <p:nvPr>
            <p:ph type="sldNum" sz="quarter" idx="15"/>
          </p:nvPr>
        </p:nvSpPr>
        <p:spPr/>
        <p:txBody>
          <a:bodyPr/>
          <a:lstStyle/>
          <a:p>
            <a:fld id="{93D8818D-5F78-4DE6-9EF1-89869CCD488F}" type="slidenum">
              <a:rPr lang="de-DE" smtClean="0"/>
              <a:t>22</a:t>
            </a:fld>
            <a:endParaRPr lang="de-DE" dirty="0"/>
          </a:p>
        </p:txBody>
      </p:sp>
    </p:spTree>
    <p:extLst>
      <p:ext uri="{BB962C8B-B14F-4D97-AF65-F5344CB8AC3E}">
        <p14:creationId xmlns:p14="http://schemas.microsoft.com/office/powerpoint/2010/main" val="413746972"/>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087083"/>
            <a:ext cx="5760639"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2411760" y="6165304"/>
            <a:ext cx="3273836" cy="262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5"/>
          </p:nvPr>
        </p:nvSpPr>
        <p:spPr/>
        <p:txBody>
          <a:bodyPr/>
          <a:lstStyle/>
          <a:p>
            <a:fld id="{93D8818D-5F78-4DE6-9EF1-89869CCD488F}" type="slidenum">
              <a:rPr lang="de-DE" smtClean="0"/>
              <a:t>23</a:t>
            </a:fld>
            <a:endParaRPr lang="de-DE" dirty="0"/>
          </a:p>
        </p:txBody>
      </p:sp>
    </p:spTree>
    <p:extLst>
      <p:ext uri="{BB962C8B-B14F-4D97-AF65-F5344CB8AC3E}">
        <p14:creationId xmlns:p14="http://schemas.microsoft.com/office/powerpoint/2010/main" val="1274120888"/>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endParaRPr lang="de-DE" dirty="0" smtClean="0"/>
          </a:p>
          <a:p>
            <a:pPr marL="0" indent="0">
              <a:buNone/>
            </a:pPr>
            <a:r>
              <a:rPr lang="de-DE" dirty="0" smtClean="0"/>
              <a:t>Hirten </a:t>
            </a:r>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r>
              <a:rPr lang="de-DE" dirty="0" smtClean="0"/>
              <a:t>sind in der Nähe.</a:t>
            </a:r>
          </a:p>
          <a:p>
            <a:endParaRPr lang="de-DE" dirty="0"/>
          </a:p>
          <a:p>
            <a:endParaRPr lang="de-DE" dirty="0"/>
          </a:p>
        </p:txBody>
      </p:sp>
      <p:sp>
        <p:nvSpPr>
          <p:cNvPr id="3" name="Textplatzhalter 2"/>
          <p:cNvSpPr>
            <a:spLocks noGrp="1"/>
          </p:cNvSpPr>
          <p:nvPr>
            <p:ph type="body" idx="2"/>
          </p:nvPr>
        </p:nvSpPr>
        <p:spPr/>
        <p:txBody>
          <a:bodyPr/>
          <a:lstStyle/>
          <a:p>
            <a:r>
              <a:rPr lang="de-DE" dirty="0" smtClean="0"/>
              <a:t>In der Gegend dort hielten sich Hirten auf. Sie waren in der Nacht auf dem Feld und bewachten ihre Herde.</a:t>
            </a:r>
            <a:endParaRPr lang="de-DE" dirty="0"/>
          </a:p>
        </p:txBody>
      </p:sp>
      <p:sp>
        <p:nvSpPr>
          <p:cNvPr id="4" name="Titel 3"/>
          <p:cNvSpPr>
            <a:spLocks noGrp="1"/>
          </p:cNvSpPr>
          <p:nvPr>
            <p:ph type="title"/>
          </p:nvPr>
        </p:nvSpPr>
        <p:spPr/>
        <p:txBody>
          <a:bodyPr/>
          <a:lstStyle/>
          <a:p>
            <a:r>
              <a:rPr lang="de-DE" dirty="0"/>
              <a:t>In der Bibel</a:t>
            </a:r>
            <a:br>
              <a:rPr lang="de-DE" dirty="0"/>
            </a:br>
            <a:r>
              <a:rPr lang="de-DE" dirty="0"/>
              <a:t>Evangelium nach Lukas lesen wir:</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4393481" cy="2214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4000033"/>
            <a:ext cx="2214191" cy="2214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hteck 6"/>
          <p:cNvSpPr/>
          <p:nvPr/>
        </p:nvSpPr>
        <p:spPr>
          <a:xfrm>
            <a:off x="467544" y="6032321"/>
            <a:ext cx="2550517" cy="553998"/>
          </a:xfrm>
          <a:prstGeom prst="rect">
            <a:avLst/>
          </a:prstGeom>
        </p:spPr>
        <p:txBody>
          <a:bodyPr wrap="square">
            <a:spAutoFit/>
          </a:bodyPr>
          <a:lstStyle/>
          <a:p>
            <a:r>
              <a:rPr lang="de-DE" sz="1000" dirty="0"/>
              <a:t>© der Gebärdenbilder: Gebärdenbaukasten Verlag Karin Kestner - Nur zum schulinternen Gebrauch. </a:t>
            </a: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3443930"/>
            <a:ext cx="2857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1164" y="5770383"/>
            <a:ext cx="3273425"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liennummernplatzhalter 4"/>
          <p:cNvSpPr>
            <a:spLocks noGrp="1"/>
          </p:cNvSpPr>
          <p:nvPr>
            <p:ph type="sldNum" sz="quarter" idx="15"/>
          </p:nvPr>
        </p:nvSpPr>
        <p:spPr/>
        <p:txBody>
          <a:bodyPr/>
          <a:lstStyle/>
          <a:p>
            <a:fld id="{93D8818D-5F78-4DE6-9EF1-89869CCD488F}" type="slidenum">
              <a:rPr lang="de-DE" smtClean="0"/>
              <a:t>24</a:t>
            </a:fld>
            <a:endParaRPr lang="de-DE" dirty="0"/>
          </a:p>
        </p:txBody>
      </p:sp>
    </p:spTree>
    <p:extLst>
      <p:ext uri="{BB962C8B-B14F-4D97-AF65-F5344CB8AC3E}">
        <p14:creationId xmlns:p14="http://schemas.microsoft.com/office/powerpoint/2010/main" val="1349318953"/>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5" name="Inhaltsplatzhalter 4"/>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39552" y="404664"/>
            <a:ext cx="8064896" cy="6048672"/>
          </a:xfrm>
        </p:spPr>
      </p:pic>
      <p:sp>
        <p:nvSpPr>
          <p:cNvPr id="2" name="Foliennummernplatzhalter 1"/>
          <p:cNvSpPr>
            <a:spLocks noGrp="1"/>
          </p:cNvSpPr>
          <p:nvPr>
            <p:ph type="sldNum" sz="quarter" idx="15"/>
          </p:nvPr>
        </p:nvSpPr>
        <p:spPr/>
        <p:txBody>
          <a:bodyPr/>
          <a:lstStyle/>
          <a:p>
            <a:fld id="{93D8818D-5F78-4DE6-9EF1-89869CCD488F}" type="slidenum">
              <a:rPr lang="de-DE" smtClean="0"/>
              <a:t>25</a:t>
            </a:fld>
            <a:endParaRPr lang="de-DE" dirty="0"/>
          </a:p>
        </p:txBody>
      </p:sp>
    </p:spTree>
    <p:extLst>
      <p:ext uri="{BB962C8B-B14F-4D97-AF65-F5344CB8AC3E}">
        <p14:creationId xmlns:p14="http://schemas.microsoft.com/office/powerpoint/2010/main" val="3642444283"/>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pPr marL="0" indent="0">
              <a:buNone/>
            </a:pPr>
            <a:r>
              <a:rPr lang="de-DE" dirty="0" smtClean="0"/>
              <a:t>Ein Engel   kommt zu         den Hirten.</a:t>
            </a:r>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r>
              <a:rPr lang="de-DE" dirty="0" smtClean="0"/>
              <a:t>Die Hirten                         haben Angst.</a:t>
            </a:r>
          </a:p>
          <a:p>
            <a:pPr marL="0" indent="0">
              <a:buNone/>
            </a:pPr>
            <a:endParaRPr lang="de-DE" dirty="0"/>
          </a:p>
        </p:txBody>
      </p:sp>
      <p:sp>
        <p:nvSpPr>
          <p:cNvPr id="3" name="Textplatzhalter 2"/>
          <p:cNvSpPr>
            <a:spLocks noGrp="1"/>
          </p:cNvSpPr>
          <p:nvPr>
            <p:ph type="body" idx="2"/>
          </p:nvPr>
        </p:nvSpPr>
        <p:spPr/>
        <p:txBody>
          <a:bodyPr>
            <a:normAutofit/>
          </a:bodyPr>
          <a:lstStyle/>
          <a:p>
            <a:r>
              <a:rPr lang="de-DE" dirty="0" smtClean="0"/>
              <a:t>Da kam ein Engel des Herrn zu ihnen, und die Herrlichkeit des Herrn umstrahlte sie. Sie fürchteten sich sehr. </a:t>
            </a:r>
            <a:endParaRPr lang="de-DE" dirty="0"/>
          </a:p>
        </p:txBody>
      </p:sp>
      <p:sp>
        <p:nvSpPr>
          <p:cNvPr id="4" name="Titel 3"/>
          <p:cNvSpPr>
            <a:spLocks noGrp="1"/>
          </p:cNvSpPr>
          <p:nvPr>
            <p:ph type="title"/>
          </p:nvPr>
        </p:nvSpPr>
        <p:spPr/>
        <p:txBody>
          <a:bodyPr/>
          <a:lstStyle/>
          <a:p>
            <a:r>
              <a:rPr lang="de-DE" dirty="0"/>
              <a:t>In der Bibel</a:t>
            </a:r>
            <a:br>
              <a:rPr lang="de-DE" dirty="0"/>
            </a:br>
            <a:r>
              <a:rPr lang="de-DE" dirty="0"/>
              <a:t>Evangelium nach Lukas lesen wir:</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187822"/>
            <a:ext cx="1422103" cy="142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1203466"/>
            <a:ext cx="1233152" cy="1233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1187822"/>
            <a:ext cx="2910792" cy="146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7214" y="3284984"/>
            <a:ext cx="1384140" cy="1384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247" y="3284984"/>
            <a:ext cx="2910792" cy="146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eck 9"/>
          <p:cNvSpPr/>
          <p:nvPr/>
        </p:nvSpPr>
        <p:spPr>
          <a:xfrm>
            <a:off x="6528034" y="5555209"/>
            <a:ext cx="2550517" cy="553998"/>
          </a:xfrm>
          <a:prstGeom prst="rect">
            <a:avLst/>
          </a:prstGeom>
        </p:spPr>
        <p:txBody>
          <a:bodyPr wrap="square">
            <a:spAutoFit/>
          </a:bodyPr>
          <a:lstStyle/>
          <a:p>
            <a:r>
              <a:rPr lang="de-DE" sz="1000" dirty="0"/>
              <a:t>© der Gebärdenbilder: Gebärdenbaukasten Verlag Karin Kestner - Nur zum schulinternen Gebrauch. </a:t>
            </a:r>
          </a:p>
        </p:txBody>
      </p:sp>
      <p:sp>
        <p:nvSpPr>
          <p:cNvPr id="5" name="Foliennummernplatzhalter 4"/>
          <p:cNvSpPr>
            <a:spLocks noGrp="1"/>
          </p:cNvSpPr>
          <p:nvPr>
            <p:ph type="sldNum" sz="quarter" idx="15"/>
          </p:nvPr>
        </p:nvSpPr>
        <p:spPr/>
        <p:txBody>
          <a:bodyPr/>
          <a:lstStyle/>
          <a:p>
            <a:fld id="{93D8818D-5F78-4DE6-9EF1-89869CCD488F}" type="slidenum">
              <a:rPr lang="de-DE" smtClean="0"/>
              <a:t>26</a:t>
            </a:fld>
            <a:endParaRPr lang="de-DE" dirty="0"/>
          </a:p>
        </p:txBody>
      </p:sp>
    </p:spTree>
    <p:extLst>
      <p:ext uri="{BB962C8B-B14F-4D97-AF65-F5344CB8AC3E}">
        <p14:creationId xmlns:p14="http://schemas.microsoft.com/office/powerpoint/2010/main" val="1718596576"/>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2150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55576" y="764704"/>
            <a:ext cx="2857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764704"/>
            <a:ext cx="2857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3212976"/>
            <a:ext cx="4128459"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5260" y="6540501"/>
            <a:ext cx="3273425"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5"/>
          </p:nvPr>
        </p:nvSpPr>
        <p:spPr/>
        <p:txBody>
          <a:bodyPr/>
          <a:lstStyle/>
          <a:p>
            <a:fld id="{93D8818D-5F78-4DE6-9EF1-89869CCD488F}" type="slidenum">
              <a:rPr lang="de-DE" smtClean="0"/>
              <a:t>27</a:t>
            </a:fld>
            <a:endParaRPr lang="de-DE" dirty="0"/>
          </a:p>
        </p:txBody>
      </p:sp>
    </p:spTree>
    <p:extLst>
      <p:ext uri="{BB962C8B-B14F-4D97-AF65-F5344CB8AC3E}">
        <p14:creationId xmlns:p14="http://schemas.microsoft.com/office/powerpoint/2010/main" val="2578073336"/>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pPr marL="0" indent="0">
              <a:buNone/>
            </a:pPr>
            <a:r>
              <a:rPr lang="de-DE" dirty="0" smtClean="0"/>
              <a:t>Der Engel sagt:               „Habt keine Angst!</a:t>
            </a:r>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r>
              <a:rPr lang="de-DE" dirty="0" smtClean="0"/>
              <a:t>Ich bringe eine gute Nachricht!</a:t>
            </a:r>
          </a:p>
          <a:p>
            <a:pPr marL="0" indent="0">
              <a:buNone/>
            </a:pPr>
            <a:endParaRPr lang="de-DE" dirty="0"/>
          </a:p>
          <a:p>
            <a:pPr marL="0" indent="0">
              <a:buNone/>
            </a:pPr>
            <a:endParaRPr lang="de-DE" dirty="0" smtClean="0"/>
          </a:p>
          <a:p>
            <a:pPr marL="0" indent="0">
              <a:buNone/>
            </a:pPr>
            <a:endParaRPr lang="de-DE" dirty="0"/>
          </a:p>
          <a:p>
            <a:pPr marL="0" indent="0">
              <a:buNone/>
            </a:pPr>
            <a:r>
              <a:rPr lang="de-DE" dirty="0" smtClean="0"/>
              <a:t>Alle können sich freuen!</a:t>
            </a:r>
          </a:p>
          <a:p>
            <a:pPr marL="0" indent="0">
              <a:buNone/>
            </a:pPr>
            <a:endParaRPr lang="de-DE" dirty="0"/>
          </a:p>
        </p:txBody>
      </p:sp>
      <p:sp>
        <p:nvSpPr>
          <p:cNvPr id="3" name="Textplatzhalter 2"/>
          <p:cNvSpPr>
            <a:spLocks noGrp="1"/>
          </p:cNvSpPr>
          <p:nvPr>
            <p:ph type="body" idx="2"/>
          </p:nvPr>
        </p:nvSpPr>
        <p:spPr/>
        <p:txBody>
          <a:bodyPr/>
          <a:lstStyle/>
          <a:p>
            <a:r>
              <a:rPr lang="de-DE" dirty="0"/>
              <a:t>Aber der Engel sagte: „Habt keine Angst. Ich bringe euch eine gute Nachricht, über die sich ganz Israel freuen wird:</a:t>
            </a:r>
          </a:p>
          <a:p>
            <a:endParaRPr lang="de-DE" dirty="0"/>
          </a:p>
        </p:txBody>
      </p:sp>
      <p:sp>
        <p:nvSpPr>
          <p:cNvPr id="4" name="Titel 3"/>
          <p:cNvSpPr>
            <a:spLocks noGrp="1"/>
          </p:cNvSpPr>
          <p:nvPr>
            <p:ph type="title"/>
          </p:nvPr>
        </p:nvSpPr>
        <p:spPr/>
        <p:txBody>
          <a:bodyPr/>
          <a:lstStyle/>
          <a:p>
            <a:r>
              <a:rPr lang="de-DE" dirty="0"/>
              <a:t>In der Bibel</a:t>
            </a:r>
            <a:br>
              <a:rPr lang="de-DE" dirty="0"/>
            </a:br>
            <a:r>
              <a:rPr lang="de-DE" dirty="0"/>
              <a:t>Evangelium nach Lukas lesen wir:</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187822"/>
            <a:ext cx="1422103" cy="142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1228291"/>
            <a:ext cx="1341164" cy="1341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043062"/>
            <a:ext cx="1566119" cy="1566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6671" y="3789040"/>
            <a:ext cx="1134071" cy="1134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6056" y="3789040"/>
            <a:ext cx="1152128"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8224" y="4923111"/>
            <a:ext cx="1422549" cy="142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02632" y="5157191"/>
            <a:ext cx="1062063" cy="10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61655" y="6052766"/>
            <a:ext cx="25479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liennummernplatzhalter 6"/>
          <p:cNvSpPr>
            <a:spLocks noGrp="1"/>
          </p:cNvSpPr>
          <p:nvPr>
            <p:ph type="sldNum" sz="quarter" idx="15"/>
          </p:nvPr>
        </p:nvSpPr>
        <p:spPr/>
        <p:txBody>
          <a:bodyPr/>
          <a:lstStyle/>
          <a:p>
            <a:fld id="{93D8818D-5F78-4DE6-9EF1-89869CCD488F}" type="slidenum">
              <a:rPr lang="de-DE" smtClean="0"/>
              <a:t>28</a:t>
            </a:fld>
            <a:endParaRPr lang="de-DE" dirty="0"/>
          </a:p>
        </p:txBody>
      </p:sp>
    </p:spTree>
    <p:extLst>
      <p:ext uri="{BB962C8B-B14F-4D97-AF65-F5344CB8AC3E}">
        <p14:creationId xmlns:p14="http://schemas.microsoft.com/office/powerpoint/2010/main" val="1386426057"/>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28675"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051720" y="1124744"/>
            <a:ext cx="5011638" cy="3758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5949280"/>
            <a:ext cx="3273425"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5"/>
          </p:nvPr>
        </p:nvSpPr>
        <p:spPr/>
        <p:txBody>
          <a:bodyPr/>
          <a:lstStyle/>
          <a:p>
            <a:fld id="{93D8818D-5F78-4DE6-9EF1-89869CCD488F}" type="slidenum">
              <a:rPr lang="de-DE" smtClean="0"/>
              <a:t>29</a:t>
            </a:fld>
            <a:endParaRPr lang="de-DE" dirty="0"/>
          </a:p>
        </p:txBody>
      </p:sp>
    </p:spTree>
    <p:extLst>
      <p:ext uri="{BB962C8B-B14F-4D97-AF65-F5344CB8AC3E}">
        <p14:creationId xmlns:p14="http://schemas.microsoft.com/office/powerpoint/2010/main" val="3761891753"/>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a:xfrm>
            <a:off x="2058645" y="6309320"/>
            <a:ext cx="6454080" cy="260648"/>
          </a:xfrm>
        </p:spPr>
        <p:txBody>
          <a:bodyPr>
            <a:normAutofit/>
          </a:bodyPr>
          <a:lstStyle/>
          <a:p>
            <a:pPr marL="0" indent="0">
              <a:buNone/>
            </a:pPr>
            <a:r>
              <a:rPr lang="de-DE" sz="1000" dirty="0"/>
              <a:t>© der Gebärdenbilder: Gebärdenbaukasten Verlag Karin </a:t>
            </a:r>
            <a:r>
              <a:rPr lang="de-DE" sz="1000" dirty="0" smtClean="0"/>
              <a:t>Kestner </a:t>
            </a:r>
            <a:r>
              <a:rPr lang="de-DE" sz="1000" dirty="0"/>
              <a:t>- Nur zum schulinternen Gebrauch. </a:t>
            </a:r>
          </a:p>
        </p:txBody>
      </p:sp>
      <p:sp>
        <p:nvSpPr>
          <p:cNvPr id="3" name="Textplatzhalter 2"/>
          <p:cNvSpPr>
            <a:spLocks noGrp="1"/>
          </p:cNvSpPr>
          <p:nvPr>
            <p:ph type="body" idx="2"/>
          </p:nvPr>
        </p:nvSpPr>
        <p:spPr>
          <a:xfrm>
            <a:off x="6781800" y="1340768"/>
            <a:ext cx="1984248" cy="3746114"/>
          </a:xfrm>
        </p:spPr>
        <p:txBody>
          <a:bodyPr>
            <a:normAutofit fontScale="92500" lnSpcReduction="10000"/>
          </a:bodyPr>
          <a:lstStyle/>
          <a:p>
            <a:r>
              <a:rPr lang="de-DE" dirty="0">
                <a:solidFill>
                  <a:schemeClr val="tx2">
                    <a:lumMod val="90000"/>
                  </a:schemeClr>
                </a:solidFill>
              </a:rPr>
              <a:t>Zu jener Zeit befahl </a:t>
            </a:r>
            <a:r>
              <a:rPr lang="de-DE" b="1" dirty="0">
                <a:solidFill>
                  <a:schemeClr val="tx2">
                    <a:lumMod val="90000"/>
                  </a:schemeClr>
                </a:solidFill>
              </a:rPr>
              <a:t>Kaiser Augustus</a:t>
            </a:r>
            <a:r>
              <a:rPr lang="de-DE" dirty="0">
                <a:solidFill>
                  <a:schemeClr val="tx2">
                    <a:lumMod val="90000"/>
                  </a:schemeClr>
                </a:solidFill>
              </a:rPr>
              <a:t>, dass </a:t>
            </a:r>
            <a:r>
              <a:rPr lang="de-DE" b="1" dirty="0">
                <a:solidFill>
                  <a:schemeClr val="tx2">
                    <a:lumMod val="90000"/>
                  </a:schemeClr>
                </a:solidFill>
              </a:rPr>
              <a:t>alle Bewohner </a:t>
            </a:r>
            <a:r>
              <a:rPr lang="de-DE" dirty="0">
                <a:solidFill>
                  <a:schemeClr val="tx2">
                    <a:lumMod val="90000"/>
                  </a:schemeClr>
                </a:solidFill>
              </a:rPr>
              <a:t>des römischen Reiches in </a:t>
            </a:r>
            <a:r>
              <a:rPr lang="de-DE" b="1" dirty="0">
                <a:solidFill>
                  <a:schemeClr val="tx2">
                    <a:lumMod val="90000"/>
                  </a:schemeClr>
                </a:solidFill>
              </a:rPr>
              <a:t>Steuerlisten</a:t>
            </a:r>
            <a:r>
              <a:rPr lang="de-DE" dirty="0">
                <a:solidFill>
                  <a:schemeClr val="tx2">
                    <a:lumMod val="90000"/>
                  </a:schemeClr>
                </a:solidFill>
              </a:rPr>
              <a:t> aufgeschrieben werden sollten. Es war das erste Mal, dass so etwas geschah. Damals war Quirinius Statthalter der Provinz Syrien.</a:t>
            </a:r>
          </a:p>
          <a:p>
            <a:endParaRPr lang="de-DE" dirty="0"/>
          </a:p>
        </p:txBody>
      </p:sp>
      <p:sp>
        <p:nvSpPr>
          <p:cNvPr id="4" name="Titel 3"/>
          <p:cNvSpPr>
            <a:spLocks noGrp="1"/>
          </p:cNvSpPr>
          <p:nvPr>
            <p:ph type="title"/>
          </p:nvPr>
        </p:nvSpPr>
        <p:spPr>
          <a:xfrm>
            <a:off x="6781800" y="260648"/>
            <a:ext cx="1981200" cy="1080120"/>
          </a:xfrm>
        </p:spPr>
        <p:txBody>
          <a:bodyPr/>
          <a:lstStyle/>
          <a:p>
            <a:r>
              <a:rPr lang="de-DE" dirty="0"/>
              <a:t>In der Bibel</a:t>
            </a:r>
            <a:br>
              <a:rPr lang="de-DE" dirty="0"/>
            </a:br>
            <a:r>
              <a:rPr lang="de-DE" dirty="0"/>
              <a:t>Evangelium nach Lukas lesen wir:</a:t>
            </a:r>
          </a:p>
        </p:txBody>
      </p:sp>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7" y="260648"/>
            <a:ext cx="1659905" cy="165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8450" y="260648"/>
            <a:ext cx="1638127" cy="1638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514" y="2348880"/>
            <a:ext cx="1441279" cy="144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5402" y="2377656"/>
            <a:ext cx="1389041" cy="1389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56278" y="2528335"/>
            <a:ext cx="1229407" cy="122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75656" y="4437112"/>
            <a:ext cx="1422259" cy="1422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45715" y="4437112"/>
            <a:ext cx="1440159" cy="1440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oliennummernplatzhalter 11"/>
          <p:cNvSpPr>
            <a:spLocks noGrp="1"/>
          </p:cNvSpPr>
          <p:nvPr>
            <p:ph type="sldNum" sz="quarter" idx="15"/>
          </p:nvPr>
        </p:nvSpPr>
        <p:spPr/>
        <p:txBody>
          <a:bodyPr/>
          <a:lstStyle/>
          <a:p>
            <a:fld id="{93D8818D-5F78-4DE6-9EF1-89869CCD488F}" type="slidenum">
              <a:rPr lang="de-DE" smtClean="0"/>
              <a:t>3</a:t>
            </a:fld>
            <a:endParaRPr lang="de-DE" dirty="0"/>
          </a:p>
        </p:txBody>
      </p:sp>
    </p:spTree>
    <p:extLst>
      <p:ext uri="{BB962C8B-B14F-4D97-AF65-F5344CB8AC3E}">
        <p14:creationId xmlns:p14="http://schemas.microsoft.com/office/powerpoint/2010/main" val="2028241281"/>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normAutofit fontScale="70000" lnSpcReduction="20000"/>
          </a:bodyPr>
          <a:lstStyle/>
          <a:p>
            <a:pPr marL="0" indent="0">
              <a:buNone/>
            </a:pPr>
            <a:r>
              <a:rPr lang="de-DE" sz="4600" dirty="0" smtClean="0"/>
              <a:t>Der Retter ist geboren!</a:t>
            </a:r>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smtClean="0"/>
          </a:p>
          <a:p>
            <a:pPr marL="0" indent="0">
              <a:buNone/>
            </a:pPr>
            <a:endParaRPr lang="de-DE" dirty="0"/>
          </a:p>
          <a:p>
            <a:pPr marL="0" indent="0">
              <a:buNone/>
            </a:pPr>
            <a:endParaRPr lang="de-DE" dirty="0" smtClean="0"/>
          </a:p>
          <a:p>
            <a:pPr marL="0" indent="0">
              <a:buNone/>
            </a:pPr>
            <a:r>
              <a:rPr lang="de-DE" sz="5100" dirty="0" smtClean="0"/>
              <a:t>Er ist ein Kind!</a:t>
            </a:r>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r>
              <a:rPr lang="de-DE" sz="4500" dirty="0" smtClean="0"/>
              <a:t> Er liegt in einer Futter-Krippe!“</a:t>
            </a:r>
            <a:endParaRPr lang="de-DE" sz="4500" dirty="0"/>
          </a:p>
        </p:txBody>
      </p:sp>
      <p:sp>
        <p:nvSpPr>
          <p:cNvPr id="3" name="Textplatzhalter 2"/>
          <p:cNvSpPr>
            <a:spLocks noGrp="1"/>
          </p:cNvSpPr>
          <p:nvPr>
            <p:ph type="body" idx="2"/>
          </p:nvPr>
        </p:nvSpPr>
        <p:spPr/>
        <p:txBody>
          <a:bodyPr/>
          <a:lstStyle/>
          <a:p>
            <a:r>
              <a:rPr lang="de-DE" dirty="0" smtClean="0"/>
              <a:t>Heute wurde in der Stadt Davids euer Retter geboren – Christus, der Herr. Geht und seht selbst. Er liegt in Windeln gewickelt in einer Futterkrippe – daran könnt ihr ihn erkennen.“</a:t>
            </a:r>
            <a:endParaRPr lang="de-DE" dirty="0"/>
          </a:p>
        </p:txBody>
      </p:sp>
      <p:sp>
        <p:nvSpPr>
          <p:cNvPr id="4" name="Titel 3"/>
          <p:cNvSpPr>
            <a:spLocks noGrp="1"/>
          </p:cNvSpPr>
          <p:nvPr>
            <p:ph type="title"/>
          </p:nvPr>
        </p:nvSpPr>
        <p:spPr/>
        <p:txBody>
          <a:bodyPr/>
          <a:lstStyle/>
          <a:p>
            <a:r>
              <a:rPr lang="de-DE" dirty="0"/>
              <a:t>In der Bibel</a:t>
            </a:r>
            <a:br>
              <a:rPr lang="de-DE" dirty="0"/>
            </a:br>
            <a:r>
              <a:rPr lang="de-DE" dirty="0"/>
              <a:t>Evangelium nach Lukas lesen wir:</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052736"/>
            <a:ext cx="1942458" cy="1942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2971" y="988877"/>
            <a:ext cx="2070175" cy="20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5013176"/>
            <a:ext cx="1566119" cy="1566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4859" y="3301282"/>
            <a:ext cx="1710135" cy="1710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5776" y="1141043"/>
            <a:ext cx="1854151" cy="185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7057" y="6272213"/>
            <a:ext cx="25479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liennummernplatzhalter 5"/>
          <p:cNvSpPr>
            <a:spLocks noGrp="1"/>
          </p:cNvSpPr>
          <p:nvPr>
            <p:ph type="sldNum" sz="quarter" idx="15"/>
          </p:nvPr>
        </p:nvSpPr>
        <p:spPr/>
        <p:txBody>
          <a:bodyPr/>
          <a:lstStyle/>
          <a:p>
            <a:fld id="{93D8818D-5F78-4DE6-9EF1-89869CCD488F}" type="slidenum">
              <a:rPr lang="de-DE" smtClean="0"/>
              <a:t>30</a:t>
            </a:fld>
            <a:endParaRPr lang="de-DE" dirty="0"/>
          </a:p>
        </p:txBody>
      </p:sp>
    </p:spTree>
    <p:extLst>
      <p:ext uri="{BB962C8B-B14F-4D97-AF65-F5344CB8AC3E}">
        <p14:creationId xmlns:p14="http://schemas.microsoft.com/office/powerpoint/2010/main" val="3315455652"/>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5" name="Inhaltsplatzhalter 4"/>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t="6911"/>
          <a:stretch/>
        </p:blipFill>
        <p:spPr>
          <a:xfrm>
            <a:off x="457200" y="1295400"/>
            <a:ext cx="6248400" cy="4362450"/>
          </a:xfrm>
        </p:spPr>
      </p:pic>
      <p:sp>
        <p:nvSpPr>
          <p:cNvPr id="3" name="Textplatzhalter 2"/>
          <p:cNvSpPr>
            <a:spLocks noGrp="1"/>
          </p:cNvSpPr>
          <p:nvPr>
            <p:ph type="body" idx="2"/>
          </p:nvPr>
        </p:nvSpPr>
        <p:spPr/>
        <p:txBody>
          <a:bodyPr>
            <a:normAutofit fontScale="62500" lnSpcReduction="20000"/>
          </a:bodyPr>
          <a:lstStyle/>
          <a:p>
            <a:r>
              <a:rPr lang="de-DE" dirty="0" smtClean="0"/>
              <a:t>6Dann </a:t>
            </a:r>
            <a:r>
              <a:rPr lang="de-DE" dirty="0"/>
              <a:t>wird der Wolf beim Lamm zu Gast sein, der Panther neben dem Ziegenböckchen liegen; gemeinsam wachsen Kalb und Löwenjunges auf,</a:t>
            </a:r>
            <a:r>
              <a:rPr lang="de-DE" i="1" dirty="0"/>
              <a:t>4</a:t>
            </a:r>
            <a:r>
              <a:rPr lang="de-DE" dirty="0"/>
              <a:t> ein kleiner Junge kann sie hüten.</a:t>
            </a:r>
          </a:p>
          <a:p>
            <a:r>
              <a:rPr lang="de-DE" dirty="0"/>
              <a:t>7 Die Kuh wird neben dem Bären weiden und ihre Jungen werden beieinander liegen; der Löwe frisst dann Häcksel wie das Rind. </a:t>
            </a:r>
          </a:p>
          <a:p>
            <a:r>
              <a:rPr lang="de-DE" dirty="0"/>
              <a:t>8 Der Säugling spielt beim Schlupfloch der Schlange, das Kleinkind steckt die Hand in die Höhle der Otter. </a:t>
            </a:r>
          </a:p>
          <a:p>
            <a:r>
              <a:rPr lang="de-DE" dirty="0"/>
              <a:t>9 Niemand wird Böses tun und Unheil </a:t>
            </a:r>
            <a:r>
              <a:rPr lang="de-DE" dirty="0" smtClean="0"/>
              <a:t>stiften…</a:t>
            </a:r>
            <a:r>
              <a:rPr lang="de-DE" dirty="0"/>
              <a:t> </a:t>
            </a:r>
          </a:p>
          <a:p>
            <a:endParaRPr lang="de-DE" dirty="0"/>
          </a:p>
        </p:txBody>
      </p:sp>
      <p:sp>
        <p:nvSpPr>
          <p:cNvPr id="4" name="Titel 3"/>
          <p:cNvSpPr>
            <a:spLocks noGrp="1"/>
          </p:cNvSpPr>
          <p:nvPr>
            <p:ph type="title"/>
          </p:nvPr>
        </p:nvSpPr>
        <p:spPr/>
        <p:txBody>
          <a:bodyPr/>
          <a:lstStyle/>
          <a:p>
            <a:r>
              <a:rPr lang="de-DE" dirty="0" smtClean="0"/>
              <a:t>In der Bibel,</a:t>
            </a:r>
            <a:br>
              <a:rPr lang="de-DE" dirty="0" smtClean="0"/>
            </a:br>
            <a:r>
              <a:rPr lang="de-DE" dirty="0" smtClean="0"/>
              <a:t>Jesaja Kapitel 11</a:t>
            </a:r>
            <a:endParaRPr lang="de-DE" dirty="0"/>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5229200"/>
            <a:ext cx="1691680" cy="1268760"/>
          </a:xfrm>
          <a:prstGeom prst="rect">
            <a:avLst/>
          </a:prstGeom>
        </p:spPr>
      </p:pic>
      <p:sp>
        <p:nvSpPr>
          <p:cNvPr id="6" name="Foliennummernplatzhalter 5"/>
          <p:cNvSpPr>
            <a:spLocks noGrp="1"/>
          </p:cNvSpPr>
          <p:nvPr>
            <p:ph type="sldNum" sz="quarter" idx="15"/>
          </p:nvPr>
        </p:nvSpPr>
        <p:spPr/>
        <p:txBody>
          <a:bodyPr/>
          <a:lstStyle/>
          <a:p>
            <a:fld id="{93D8818D-5F78-4DE6-9EF1-89869CCD488F}" type="slidenum">
              <a:rPr lang="de-DE" smtClean="0"/>
              <a:t>31</a:t>
            </a:fld>
            <a:endParaRPr lang="de-DE" dirty="0"/>
          </a:p>
        </p:txBody>
      </p:sp>
    </p:spTree>
    <p:extLst>
      <p:ext uri="{BB962C8B-B14F-4D97-AF65-F5344CB8AC3E}">
        <p14:creationId xmlns:p14="http://schemas.microsoft.com/office/powerpoint/2010/main" val="3770227902"/>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r>
              <a:rPr lang="de-DE" dirty="0" smtClean="0"/>
              <a:t>Plötzlich sind     viele           Engel da.</a:t>
            </a:r>
          </a:p>
          <a:p>
            <a:endParaRPr lang="de-DE" dirty="0"/>
          </a:p>
          <a:p>
            <a:endParaRPr lang="de-DE" dirty="0" smtClean="0"/>
          </a:p>
          <a:p>
            <a:endParaRPr lang="de-DE" dirty="0"/>
          </a:p>
          <a:p>
            <a:endParaRPr lang="de-DE" dirty="0" smtClean="0"/>
          </a:p>
          <a:p>
            <a:r>
              <a:rPr lang="de-DE" dirty="0" smtClean="0"/>
              <a:t>Die Engel       sind begeistert von Gott.</a:t>
            </a:r>
            <a:endParaRPr lang="de-DE" dirty="0"/>
          </a:p>
        </p:txBody>
      </p:sp>
      <p:sp>
        <p:nvSpPr>
          <p:cNvPr id="3" name="Textplatzhalter 2"/>
          <p:cNvSpPr>
            <a:spLocks noGrp="1"/>
          </p:cNvSpPr>
          <p:nvPr>
            <p:ph type="body" idx="2"/>
          </p:nvPr>
        </p:nvSpPr>
        <p:spPr/>
        <p:txBody>
          <a:bodyPr/>
          <a:lstStyle/>
          <a:p>
            <a:r>
              <a:rPr lang="de-DE" dirty="0" smtClean="0"/>
              <a:t>Plötzlich stand neben dem Engel eine große Schar anderer Engel,. Die priesen Gott und riefen:</a:t>
            </a:r>
            <a:endParaRPr lang="de-DE" dirty="0"/>
          </a:p>
        </p:txBody>
      </p:sp>
      <p:sp>
        <p:nvSpPr>
          <p:cNvPr id="4" name="Titel 3"/>
          <p:cNvSpPr>
            <a:spLocks noGrp="1"/>
          </p:cNvSpPr>
          <p:nvPr>
            <p:ph type="title"/>
          </p:nvPr>
        </p:nvSpPr>
        <p:spPr/>
        <p:txBody>
          <a:bodyPr/>
          <a:lstStyle/>
          <a:p>
            <a:r>
              <a:rPr lang="de-DE" dirty="0"/>
              <a:t>In der Bibel</a:t>
            </a:r>
            <a:br>
              <a:rPr lang="de-DE" dirty="0"/>
            </a:br>
            <a:r>
              <a:rPr lang="de-DE" dirty="0"/>
              <a:t>Evangelium nach Lukas lesen wir:</a:t>
            </a: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592" y="980728"/>
            <a:ext cx="1638127" cy="1638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1088739"/>
            <a:ext cx="1422103" cy="142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1048844"/>
            <a:ext cx="1422103" cy="142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271" y="3753979"/>
            <a:ext cx="1422103" cy="142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9832" y="3609964"/>
            <a:ext cx="1566118" cy="156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3950" y="6021288"/>
            <a:ext cx="25479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liennummernplatzhalter 5"/>
          <p:cNvSpPr>
            <a:spLocks noGrp="1"/>
          </p:cNvSpPr>
          <p:nvPr>
            <p:ph type="sldNum" sz="quarter" idx="15"/>
          </p:nvPr>
        </p:nvSpPr>
        <p:spPr/>
        <p:txBody>
          <a:bodyPr/>
          <a:lstStyle/>
          <a:p>
            <a:fld id="{93D8818D-5F78-4DE6-9EF1-89869CCD488F}" type="slidenum">
              <a:rPr lang="de-DE" smtClean="0"/>
              <a:t>32</a:t>
            </a:fld>
            <a:endParaRPr lang="de-DE" dirty="0"/>
          </a:p>
        </p:txBody>
      </p:sp>
    </p:spTree>
    <p:extLst>
      <p:ext uri="{BB962C8B-B14F-4D97-AF65-F5344CB8AC3E}">
        <p14:creationId xmlns:p14="http://schemas.microsoft.com/office/powerpoint/2010/main" val="4293068568"/>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76672"/>
            <a:ext cx="7200799"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2987824" y="6381328"/>
            <a:ext cx="3273836" cy="262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5"/>
          </p:nvPr>
        </p:nvSpPr>
        <p:spPr/>
        <p:txBody>
          <a:bodyPr/>
          <a:lstStyle/>
          <a:p>
            <a:fld id="{93D8818D-5F78-4DE6-9EF1-89869CCD488F}" type="slidenum">
              <a:rPr lang="de-DE" smtClean="0"/>
              <a:t>33</a:t>
            </a:fld>
            <a:endParaRPr lang="de-DE" dirty="0"/>
          </a:p>
        </p:txBody>
      </p:sp>
    </p:spTree>
    <p:extLst>
      <p:ext uri="{BB962C8B-B14F-4D97-AF65-F5344CB8AC3E}">
        <p14:creationId xmlns:p14="http://schemas.microsoft.com/office/powerpoint/2010/main" val="1329031062"/>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pPr marL="0" indent="0">
              <a:buNone/>
            </a:pPr>
            <a:r>
              <a:rPr lang="de-DE" dirty="0" smtClean="0"/>
              <a:t>Ehre                  für              Gott!</a:t>
            </a:r>
          </a:p>
          <a:p>
            <a:endParaRPr lang="de-DE" dirty="0"/>
          </a:p>
          <a:p>
            <a:endParaRPr lang="de-DE" dirty="0" smtClean="0"/>
          </a:p>
          <a:p>
            <a:pPr marL="0" indent="0">
              <a:buNone/>
            </a:pPr>
            <a:endParaRPr lang="de-DE" dirty="0" smtClean="0"/>
          </a:p>
          <a:p>
            <a:pPr marL="0" indent="0">
              <a:buNone/>
            </a:pPr>
            <a:r>
              <a:rPr lang="de-DE" dirty="0" smtClean="0"/>
              <a:t>Frieden             für             die Menschen!</a:t>
            </a:r>
          </a:p>
          <a:p>
            <a:pPr marL="0" indent="0">
              <a:buNone/>
            </a:pPr>
            <a:endParaRPr lang="de-DE" dirty="0"/>
          </a:p>
          <a:p>
            <a:pPr marL="0" indent="0">
              <a:buNone/>
            </a:pPr>
            <a:endParaRPr lang="de-DE" dirty="0" smtClean="0"/>
          </a:p>
          <a:p>
            <a:pPr marL="0" indent="0">
              <a:buNone/>
            </a:pPr>
            <a:endParaRPr lang="de-DE" dirty="0" smtClean="0"/>
          </a:p>
          <a:p>
            <a:pPr marL="0" indent="0">
              <a:buNone/>
            </a:pPr>
            <a:r>
              <a:rPr lang="de-DE" dirty="0" smtClean="0"/>
              <a:t>Gott                  liebt           die Menschen!</a:t>
            </a:r>
            <a:endParaRPr lang="de-DE" dirty="0"/>
          </a:p>
        </p:txBody>
      </p:sp>
      <p:sp>
        <p:nvSpPr>
          <p:cNvPr id="3" name="Textplatzhalter 2"/>
          <p:cNvSpPr>
            <a:spLocks noGrp="1"/>
          </p:cNvSpPr>
          <p:nvPr>
            <p:ph type="body" idx="2"/>
          </p:nvPr>
        </p:nvSpPr>
        <p:spPr/>
        <p:txBody>
          <a:bodyPr/>
          <a:lstStyle/>
          <a:p>
            <a:r>
              <a:rPr lang="de-DE" dirty="0" smtClean="0"/>
              <a:t>Alle Ehre gehört Gott im Himmel!</a:t>
            </a:r>
          </a:p>
          <a:p>
            <a:r>
              <a:rPr lang="de-DE" dirty="0" smtClean="0"/>
              <a:t>Sein Frieden kommt auf die Erde zu den Menschen, weil er sie liebt!</a:t>
            </a:r>
            <a:endParaRPr lang="de-DE" dirty="0"/>
          </a:p>
        </p:txBody>
      </p:sp>
      <p:sp>
        <p:nvSpPr>
          <p:cNvPr id="4" name="Titel 3"/>
          <p:cNvSpPr>
            <a:spLocks noGrp="1"/>
          </p:cNvSpPr>
          <p:nvPr>
            <p:ph type="title"/>
          </p:nvPr>
        </p:nvSpPr>
        <p:spPr/>
        <p:txBody>
          <a:bodyPr/>
          <a:lstStyle/>
          <a:p>
            <a:r>
              <a:rPr lang="de-DE" dirty="0"/>
              <a:t>In der Bibel</a:t>
            </a:r>
            <a:br>
              <a:rPr lang="de-DE" dirty="0"/>
            </a:br>
            <a:r>
              <a:rPr lang="de-DE" dirty="0"/>
              <a:t>Evangelium nach Lukas lesen wir:</a:t>
            </a: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908720"/>
            <a:ext cx="1134071" cy="1134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7736" y="965340"/>
            <a:ext cx="1166794" cy="116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5046" y="908720"/>
            <a:ext cx="1134071" cy="1134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424" y="2996952"/>
            <a:ext cx="1035088" cy="103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5046" y="2947460"/>
            <a:ext cx="1134071" cy="1134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5976" y="2839447"/>
            <a:ext cx="1350095" cy="135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941168"/>
            <a:ext cx="1166794" cy="116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81872" y="4769564"/>
            <a:ext cx="1350095" cy="135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3768" y="4930776"/>
            <a:ext cx="1116604" cy="1116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168" y="6047380"/>
            <a:ext cx="25479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liennummernplatzhalter 5"/>
          <p:cNvSpPr>
            <a:spLocks noGrp="1"/>
          </p:cNvSpPr>
          <p:nvPr>
            <p:ph type="sldNum" sz="quarter" idx="15"/>
          </p:nvPr>
        </p:nvSpPr>
        <p:spPr/>
        <p:txBody>
          <a:bodyPr/>
          <a:lstStyle/>
          <a:p>
            <a:fld id="{93D8818D-5F78-4DE6-9EF1-89869CCD488F}" type="slidenum">
              <a:rPr lang="de-DE" smtClean="0"/>
              <a:t>34</a:t>
            </a:fld>
            <a:endParaRPr lang="de-DE" dirty="0"/>
          </a:p>
        </p:txBody>
      </p:sp>
    </p:spTree>
    <p:extLst>
      <p:ext uri="{BB962C8B-B14F-4D97-AF65-F5344CB8AC3E}">
        <p14:creationId xmlns:p14="http://schemas.microsoft.com/office/powerpoint/2010/main" val="2764552296"/>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r>
              <a:rPr lang="de-DE" sz="1000" dirty="0"/>
              <a:t>Bischof Erwin </a:t>
            </a:r>
            <a:r>
              <a:rPr lang="de-DE" sz="1000" dirty="0" smtClean="0"/>
              <a:t>Kräutler</a:t>
            </a:r>
          </a:p>
          <a:p>
            <a:endParaRPr lang="de-DE" dirty="0"/>
          </a:p>
        </p:txBody>
      </p:sp>
      <p:sp>
        <p:nvSpPr>
          <p:cNvPr id="3" name="Textplatzhalter 2"/>
          <p:cNvSpPr>
            <a:spLocks noGrp="1"/>
          </p:cNvSpPr>
          <p:nvPr>
            <p:ph type="body" idx="2"/>
          </p:nvPr>
        </p:nvSpPr>
        <p:spPr>
          <a:xfrm>
            <a:off x="6781800" y="332656"/>
            <a:ext cx="1984248" cy="6048672"/>
          </a:xfrm>
        </p:spPr>
        <p:txBody>
          <a:bodyPr>
            <a:normAutofit fontScale="32500" lnSpcReduction="20000"/>
          </a:bodyPr>
          <a:lstStyle/>
          <a:p>
            <a:r>
              <a:rPr lang="de-DE" sz="3500" dirty="0"/>
              <a:t>Frieden ist</a:t>
            </a:r>
          </a:p>
          <a:p>
            <a:r>
              <a:rPr lang="de-DE" sz="3500" dirty="0"/>
              <a:t>wenn wir die Würde aller Menschen achten,</a:t>
            </a:r>
          </a:p>
          <a:p>
            <a:r>
              <a:rPr lang="de-DE" sz="3500" dirty="0"/>
              <a:t>wenn wir Vorurteile überwinden,</a:t>
            </a:r>
          </a:p>
          <a:p>
            <a:r>
              <a:rPr lang="de-DE" sz="3500" dirty="0"/>
              <a:t>wenn wir uns als Geschwister begegnen,</a:t>
            </a:r>
          </a:p>
          <a:p>
            <a:r>
              <a:rPr lang="de-DE" sz="3500" dirty="0"/>
              <a:t>wenn wir uns für die Nöte anderer öffnen,</a:t>
            </a:r>
          </a:p>
          <a:p>
            <a:r>
              <a:rPr lang="de-DE" sz="3500" dirty="0"/>
              <a:t>wenn wir in Ausgegrenzten unsere Nächsten erkennen,</a:t>
            </a:r>
          </a:p>
          <a:p>
            <a:r>
              <a:rPr lang="de-DE" sz="3500" dirty="0"/>
              <a:t>wenn wir mit den Armen in liebender Solidarität teilen,</a:t>
            </a:r>
          </a:p>
          <a:p>
            <a:r>
              <a:rPr lang="de-DE" sz="3500" dirty="0"/>
              <a:t>wenn wir unsere Erde vor Zerstörung bewahren,</a:t>
            </a:r>
          </a:p>
          <a:p>
            <a:r>
              <a:rPr lang="de-DE" sz="3500" dirty="0"/>
              <a:t>wenn wir die Schöpfung sorgsam pflegen,</a:t>
            </a:r>
          </a:p>
          <a:p>
            <a:r>
              <a:rPr lang="de-DE" sz="3500" dirty="0"/>
              <a:t>wenn Gerechtigkeit unser Handeln bestimmt,</a:t>
            </a:r>
          </a:p>
          <a:p>
            <a:r>
              <a:rPr lang="de-DE" sz="3500" dirty="0"/>
              <a:t>wenn Gottes Liebe durch uns erstrahlt.</a:t>
            </a:r>
          </a:p>
          <a:p>
            <a:endParaRPr lang="de-DE"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061" y="1196752"/>
            <a:ext cx="5817192" cy="417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liennummernplatzhalter 3"/>
          <p:cNvSpPr>
            <a:spLocks noGrp="1"/>
          </p:cNvSpPr>
          <p:nvPr>
            <p:ph type="sldNum" sz="quarter" idx="15"/>
          </p:nvPr>
        </p:nvSpPr>
        <p:spPr/>
        <p:txBody>
          <a:bodyPr/>
          <a:lstStyle/>
          <a:p>
            <a:fld id="{93D8818D-5F78-4DE6-9EF1-89869CCD488F}" type="slidenum">
              <a:rPr lang="de-DE" smtClean="0"/>
              <a:t>35</a:t>
            </a:fld>
            <a:endParaRPr lang="de-DE" dirty="0"/>
          </a:p>
        </p:txBody>
      </p:sp>
    </p:spTree>
    <p:extLst>
      <p:ext uri="{BB962C8B-B14F-4D97-AF65-F5344CB8AC3E}">
        <p14:creationId xmlns:p14="http://schemas.microsoft.com/office/powerpoint/2010/main" val="3050026203"/>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normAutofit fontScale="92500" lnSpcReduction="10000"/>
          </a:bodyPr>
          <a:lstStyle/>
          <a:p>
            <a:pPr marL="0" indent="0">
              <a:buNone/>
            </a:pPr>
            <a:r>
              <a:rPr lang="de-DE" dirty="0" smtClean="0"/>
              <a:t>Die Hirten                         gehen</a:t>
            </a:r>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r>
              <a:rPr lang="de-DE" dirty="0" smtClean="0"/>
              <a:t> nach Bethlehem.</a:t>
            </a:r>
          </a:p>
          <a:p>
            <a:endParaRPr lang="de-DE" dirty="0"/>
          </a:p>
          <a:p>
            <a:endParaRPr lang="de-DE" dirty="0" smtClean="0"/>
          </a:p>
          <a:p>
            <a:endParaRPr lang="de-DE" dirty="0"/>
          </a:p>
          <a:p>
            <a:endParaRPr lang="de-DE" dirty="0" smtClean="0"/>
          </a:p>
          <a:p>
            <a:endParaRPr lang="de-DE" dirty="0"/>
          </a:p>
          <a:p>
            <a:endParaRPr lang="de-DE" dirty="0" smtClean="0"/>
          </a:p>
          <a:p>
            <a:pPr marL="0" indent="0">
              <a:buNone/>
            </a:pPr>
            <a:r>
              <a:rPr lang="de-DE" dirty="0" smtClean="0"/>
              <a:t>Sie suchen das Kind.</a:t>
            </a:r>
            <a:endParaRPr lang="de-DE" dirty="0"/>
          </a:p>
        </p:txBody>
      </p:sp>
      <p:sp>
        <p:nvSpPr>
          <p:cNvPr id="3" name="Textplatzhalter 2"/>
          <p:cNvSpPr>
            <a:spLocks noGrp="1"/>
          </p:cNvSpPr>
          <p:nvPr>
            <p:ph type="body" idx="2"/>
          </p:nvPr>
        </p:nvSpPr>
        <p:spPr/>
        <p:txBody>
          <a:bodyPr>
            <a:normAutofit lnSpcReduction="10000"/>
          </a:bodyPr>
          <a:lstStyle/>
          <a:p>
            <a:r>
              <a:rPr lang="de-DE" dirty="0" smtClean="0"/>
              <a:t>Als die Engel in den Himmel zurückgekehrt waren, sagten die Hirten zueinander:</a:t>
            </a:r>
          </a:p>
          <a:p>
            <a:r>
              <a:rPr lang="de-DE" dirty="0" smtClean="0"/>
              <a:t>„Kommt, wir gehen nach Bethlehem und sehen uns an, was da geschehen ist und was Gott uns bekanntgemacht hat!“</a:t>
            </a:r>
            <a:endParaRPr lang="de-DE" dirty="0"/>
          </a:p>
        </p:txBody>
      </p:sp>
      <p:sp>
        <p:nvSpPr>
          <p:cNvPr id="4" name="Titel 3"/>
          <p:cNvSpPr>
            <a:spLocks noGrp="1"/>
          </p:cNvSpPr>
          <p:nvPr>
            <p:ph type="title"/>
          </p:nvPr>
        </p:nvSpPr>
        <p:spPr/>
        <p:txBody>
          <a:bodyPr/>
          <a:lstStyle/>
          <a:p>
            <a:r>
              <a:rPr lang="de-DE" dirty="0"/>
              <a:t>In der </a:t>
            </a:r>
            <a:r>
              <a:rPr lang="de-DE" dirty="0" smtClean="0"/>
              <a:t>Bibel,</a:t>
            </a:r>
            <a:r>
              <a:rPr lang="de-DE" dirty="0"/>
              <a:t/>
            </a:r>
            <a:br>
              <a:rPr lang="de-DE" dirty="0"/>
            </a:br>
            <a:r>
              <a:rPr lang="de-DE" dirty="0"/>
              <a:t>Evangelium nach Lukas lesen wir:</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24744"/>
            <a:ext cx="3007073" cy="15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1099665"/>
            <a:ext cx="1566119" cy="1566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4385" y="2780928"/>
            <a:ext cx="1433350" cy="14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4797150"/>
            <a:ext cx="1494111" cy="149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28102" y="4968123"/>
            <a:ext cx="1152167" cy="115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p:nvSpPr>
        <p:spPr>
          <a:xfrm>
            <a:off x="6528034" y="5555209"/>
            <a:ext cx="2550517" cy="553998"/>
          </a:xfrm>
          <a:prstGeom prst="rect">
            <a:avLst/>
          </a:prstGeom>
        </p:spPr>
        <p:txBody>
          <a:bodyPr wrap="square">
            <a:spAutoFit/>
          </a:bodyPr>
          <a:lstStyle/>
          <a:p>
            <a:r>
              <a:rPr lang="de-DE" sz="1000" dirty="0"/>
              <a:t>© der Gebärdenbilder: Gebärdenbaukasten Verlag Karin Kestner - Nur zum schulinternen Gebrauch. </a:t>
            </a:r>
          </a:p>
        </p:txBody>
      </p:sp>
      <p:sp>
        <p:nvSpPr>
          <p:cNvPr id="8" name="Foliennummernplatzhalter 7"/>
          <p:cNvSpPr>
            <a:spLocks noGrp="1"/>
          </p:cNvSpPr>
          <p:nvPr>
            <p:ph type="sldNum" sz="quarter" idx="15"/>
          </p:nvPr>
        </p:nvSpPr>
        <p:spPr/>
        <p:txBody>
          <a:bodyPr/>
          <a:lstStyle/>
          <a:p>
            <a:fld id="{93D8818D-5F78-4DE6-9EF1-89869CCD488F}" type="slidenum">
              <a:rPr lang="de-DE" smtClean="0"/>
              <a:t>36</a:t>
            </a:fld>
            <a:endParaRPr lang="de-DE" dirty="0"/>
          </a:p>
        </p:txBody>
      </p:sp>
    </p:spTree>
    <p:extLst>
      <p:ext uri="{BB962C8B-B14F-4D97-AF65-F5344CB8AC3E}">
        <p14:creationId xmlns:p14="http://schemas.microsoft.com/office/powerpoint/2010/main" val="1758058284"/>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2457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4435574" cy="3326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469095"/>
            <a:ext cx="3840426"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6218446"/>
            <a:ext cx="3273425"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5"/>
          </p:nvPr>
        </p:nvSpPr>
        <p:spPr/>
        <p:txBody>
          <a:bodyPr/>
          <a:lstStyle/>
          <a:p>
            <a:fld id="{93D8818D-5F78-4DE6-9EF1-89869CCD488F}" type="slidenum">
              <a:rPr lang="de-DE" smtClean="0"/>
              <a:t>37</a:t>
            </a:fld>
            <a:endParaRPr lang="de-DE" dirty="0"/>
          </a:p>
        </p:txBody>
      </p:sp>
    </p:spTree>
    <p:extLst>
      <p:ext uri="{BB962C8B-B14F-4D97-AF65-F5344CB8AC3E}">
        <p14:creationId xmlns:p14="http://schemas.microsoft.com/office/powerpoint/2010/main" val="550950784"/>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pPr marL="0" indent="0">
              <a:buNone/>
            </a:pPr>
            <a:r>
              <a:rPr lang="de-DE" dirty="0" smtClean="0"/>
              <a:t>Die Hirten </a:t>
            </a:r>
          </a:p>
          <a:p>
            <a:pPr marL="0" indent="0">
              <a:buNone/>
            </a:pPr>
            <a:endParaRPr lang="de-DE" dirty="0"/>
          </a:p>
          <a:p>
            <a:pPr marL="0" indent="0">
              <a:buNone/>
            </a:pPr>
            <a:endParaRPr lang="de-DE" dirty="0" smtClean="0"/>
          </a:p>
          <a:p>
            <a:pPr marL="0" indent="0">
              <a:buNone/>
            </a:pPr>
            <a:r>
              <a:rPr lang="de-DE" dirty="0" smtClean="0"/>
              <a:t>finden         das Kind     in der Krippe.</a:t>
            </a:r>
          </a:p>
          <a:p>
            <a:pPr marL="0" indent="0">
              <a:buNone/>
            </a:pPr>
            <a:endParaRPr lang="de-DE" dirty="0"/>
          </a:p>
          <a:p>
            <a:pPr marL="0" indent="0">
              <a:buNone/>
            </a:pPr>
            <a:endParaRPr lang="de-DE" dirty="0" smtClean="0"/>
          </a:p>
          <a:p>
            <a:pPr marL="0" indent="0">
              <a:buNone/>
            </a:pPr>
            <a:endParaRPr lang="de-DE" dirty="0" smtClean="0"/>
          </a:p>
          <a:p>
            <a:endParaRPr lang="de-DE" dirty="0"/>
          </a:p>
          <a:p>
            <a:pPr marL="0" indent="0">
              <a:buNone/>
            </a:pPr>
            <a:r>
              <a:rPr lang="de-DE" dirty="0" smtClean="0"/>
              <a:t>Die Hirten erzählen   von den Engeln.</a:t>
            </a:r>
            <a:endParaRPr lang="de-DE" dirty="0"/>
          </a:p>
        </p:txBody>
      </p:sp>
      <p:sp>
        <p:nvSpPr>
          <p:cNvPr id="3" name="Textplatzhalter 2"/>
          <p:cNvSpPr>
            <a:spLocks noGrp="1"/>
          </p:cNvSpPr>
          <p:nvPr>
            <p:ph type="body" idx="2"/>
          </p:nvPr>
        </p:nvSpPr>
        <p:spPr/>
        <p:txBody>
          <a:bodyPr/>
          <a:lstStyle/>
          <a:p>
            <a:r>
              <a:rPr lang="de-DE" dirty="0" smtClean="0"/>
              <a:t>Sie brachen sofort auf, gingen hin und fanden Maria und Josef und das Kind in der Futterkrippe. Als sie es sahen, berichteten sie, was ihnen der Engel von dem Kind gesagt hatte.</a:t>
            </a:r>
            <a:endParaRPr lang="de-DE" dirty="0"/>
          </a:p>
        </p:txBody>
      </p:sp>
      <p:sp>
        <p:nvSpPr>
          <p:cNvPr id="4" name="Titel 3"/>
          <p:cNvSpPr>
            <a:spLocks noGrp="1"/>
          </p:cNvSpPr>
          <p:nvPr>
            <p:ph type="title"/>
          </p:nvPr>
        </p:nvSpPr>
        <p:spPr/>
        <p:txBody>
          <a:bodyPr/>
          <a:lstStyle/>
          <a:p>
            <a:r>
              <a:rPr lang="de-DE" dirty="0"/>
              <a:t>In der Bibel</a:t>
            </a:r>
            <a:br>
              <a:rPr lang="de-DE" dirty="0"/>
            </a:br>
            <a:r>
              <a:rPr lang="de-DE" dirty="0"/>
              <a:t>Evangelium nach Lukas lesen wir:</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4135" y="365208"/>
            <a:ext cx="3007073" cy="15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157" y="2420888"/>
            <a:ext cx="1350095" cy="135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3728" y="2348879"/>
            <a:ext cx="1494111" cy="149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3506" y="2348879"/>
            <a:ext cx="1566119" cy="1566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9475" y="4797152"/>
            <a:ext cx="1315492" cy="131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97522" y="4705754"/>
            <a:ext cx="1422103" cy="142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hteck 10"/>
          <p:cNvSpPr/>
          <p:nvPr/>
        </p:nvSpPr>
        <p:spPr>
          <a:xfrm>
            <a:off x="6528034" y="5555209"/>
            <a:ext cx="2550517" cy="553998"/>
          </a:xfrm>
          <a:prstGeom prst="rect">
            <a:avLst/>
          </a:prstGeom>
        </p:spPr>
        <p:txBody>
          <a:bodyPr wrap="square">
            <a:spAutoFit/>
          </a:bodyPr>
          <a:lstStyle/>
          <a:p>
            <a:r>
              <a:rPr lang="de-DE" sz="1000" dirty="0"/>
              <a:t>© der Gebärdenbilder: Gebärdenbaukasten Verlag Karin Kestner - Nur zum schulinternen Gebrauch. </a:t>
            </a:r>
          </a:p>
        </p:txBody>
      </p:sp>
      <p:sp>
        <p:nvSpPr>
          <p:cNvPr id="6" name="Foliennummernplatzhalter 5"/>
          <p:cNvSpPr>
            <a:spLocks noGrp="1"/>
          </p:cNvSpPr>
          <p:nvPr>
            <p:ph type="sldNum" sz="quarter" idx="15"/>
          </p:nvPr>
        </p:nvSpPr>
        <p:spPr/>
        <p:txBody>
          <a:bodyPr/>
          <a:lstStyle/>
          <a:p>
            <a:fld id="{93D8818D-5F78-4DE6-9EF1-89869CCD488F}" type="slidenum">
              <a:rPr lang="de-DE" smtClean="0"/>
              <a:t>38</a:t>
            </a:fld>
            <a:endParaRPr lang="de-DE" dirty="0"/>
          </a:p>
        </p:txBody>
      </p:sp>
    </p:spTree>
    <p:extLst>
      <p:ext uri="{BB962C8B-B14F-4D97-AF65-F5344CB8AC3E}">
        <p14:creationId xmlns:p14="http://schemas.microsoft.com/office/powerpoint/2010/main" val="2329379887"/>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5" name="Inhaltsplatzhalter 4"/>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457199" y="303498"/>
            <a:ext cx="8391805" cy="6293854"/>
          </a:xfrm>
        </p:spPr>
      </p:pic>
      <p:sp>
        <p:nvSpPr>
          <p:cNvPr id="2" name="Foliennummernplatzhalter 1"/>
          <p:cNvSpPr>
            <a:spLocks noGrp="1"/>
          </p:cNvSpPr>
          <p:nvPr>
            <p:ph type="sldNum" sz="quarter" idx="15"/>
          </p:nvPr>
        </p:nvSpPr>
        <p:spPr/>
        <p:txBody>
          <a:bodyPr/>
          <a:lstStyle/>
          <a:p>
            <a:fld id="{93D8818D-5F78-4DE6-9EF1-89869CCD488F}" type="slidenum">
              <a:rPr lang="de-DE" smtClean="0"/>
              <a:t>39</a:t>
            </a:fld>
            <a:endParaRPr lang="de-DE" dirty="0"/>
          </a:p>
        </p:txBody>
      </p:sp>
    </p:spTree>
    <p:extLst>
      <p:ext uri="{BB962C8B-B14F-4D97-AF65-F5344CB8AC3E}">
        <p14:creationId xmlns:p14="http://schemas.microsoft.com/office/powerpoint/2010/main" val="2440675127"/>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r>
              <a:rPr lang="de-DE" dirty="0" smtClean="0"/>
              <a:t>Der Kaiser braucht Geld!</a:t>
            </a:r>
          </a:p>
          <a:p>
            <a:endParaRPr lang="de-DE" dirty="0"/>
          </a:p>
          <a:p>
            <a:endParaRPr lang="de-DE" dirty="0" smtClean="0"/>
          </a:p>
          <a:p>
            <a:endParaRPr lang="de-DE" dirty="0"/>
          </a:p>
          <a:p>
            <a:endParaRPr lang="de-DE" dirty="0" smtClean="0"/>
          </a:p>
          <a:p>
            <a:r>
              <a:rPr lang="de-DE" dirty="0"/>
              <a:t> </a:t>
            </a:r>
            <a:r>
              <a:rPr lang="de-DE" dirty="0" smtClean="0"/>
              <a:t>        viel Geld!</a:t>
            </a:r>
          </a:p>
          <a:p>
            <a:endParaRPr lang="de-DE" dirty="0" smtClean="0"/>
          </a:p>
          <a:p>
            <a:endParaRPr lang="de-DE" dirty="0"/>
          </a:p>
          <a:p>
            <a:endParaRPr lang="de-DE" dirty="0" smtClean="0"/>
          </a:p>
          <a:p>
            <a:endParaRPr lang="de-DE" dirty="0" smtClean="0"/>
          </a:p>
          <a:p>
            <a:endParaRPr lang="de-DE" dirty="0"/>
          </a:p>
        </p:txBody>
      </p:sp>
      <p:pic>
        <p:nvPicPr>
          <p:cNvPr id="5" name="Picture 2" descr="https://upload.wikimedia.org/wikipedia/commons/thumb/e/ee/Aureus-COctavius-36vChr.JPG/125px-Aureus-COctavius-36vCh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764704"/>
            <a:ext cx="1190625" cy="11811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upload.wikimedia.org/wikipedia/commons/thumb/e/ee/Aureus-COctavius-36vChr.JPG/125px-Aureus-COctavius-36vCh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7827" y="2348880"/>
            <a:ext cx="1190625" cy="1181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upload.wikimedia.org/wikipedia/commons/thumb/e/ee/Aureus-COctavius-36vChr.JPG/125px-Aureus-COctavius-36vCh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2616" y="254124"/>
            <a:ext cx="1190625" cy="11811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4005064"/>
            <a:ext cx="1709292" cy="1652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4060486"/>
            <a:ext cx="1651975" cy="1597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2617912"/>
            <a:ext cx="1652587"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4214937"/>
            <a:ext cx="1652587"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1052736"/>
            <a:ext cx="1195387"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752" y="1435225"/>
            <a:ext cx="1195387"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7904" y="980728"/>
            <a:ext cx="1195387"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feld 12"/>
          <p:cNvSpPr txBox="1"/>
          <p:nvPr/>
        </p:nvSpPr>
        <p:spPr>
          <a:xfrm>
            <a:off x="1619672" y="6381328"/>
            <a:ext cx="5252987" cy="369332"/>
          </a:xfrm>
          <a:prstGeom prst="rect">
            <a:avLst/>
          </a:prstGeom>
          <a:noFill/>
        </p:spPr>
        <p:txBody>
          <a:bodyPr wrap="square" rtlCol="0">
            <a:spAutoFit/>
          </a:bodyPr>
          <a:lstStyle/>
          <a:p>
            <a:r>
              <a:rPr lang="de-DE" dirty="0" smtClean="0"/>
              <a:t>Fotos: Wikipedia</a:t>
            </a:r>
            <a:endParaRPr lang="de-DE" dirty="0"/>
          </a:p>
        </p:txBody>
      </p:sp>
      <p:pic>
        <p:nvPicPr>
          <p:cNvPr id="1039" name="Picture 15" descr="https://upload.wikimedia.org/wikipedia/commons/thumb/0/0c/As-270vChr.JPG/800px-As-270vCh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80771" y="5316567"/>
            <a:ext cx="1096279" cy="106476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5" descr="https://upload.wikimedia.org/wikipedia/commons/thumb/0/0c/As-270vChr.JPG/800px-As-270vCh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8403" y="2586453"/>
            <a:ext cx="1096279" cy="106476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5" descr="https://upload.wikimedia.org/wikipedia/commons/thumb/0/0c/As-270vChr.JPG/800px-As-270vCh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2797" y="2884043"/>
            <a:ext cx="1096279" cy="106476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5" descr="https://upload.wikimedia.org/wikipedia/commons/thumb/0/0c/As-270vChr.JPG/800px-As-270vCh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2229" y="5517534"/>
            <a:ext cx="1096279" cy="106476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5" descr="https://upload.wikimedia.org/wikipedia/commons/thumb/0/0c/As-270vChr.JPG/800px-As-270vCh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96069" y="2235423"/>
            <a:ext cx="1096279" cy="106476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5" descr="https://upload.wikimedia.org/wikipedia/commons/thumb/0/0c/As-270vChr.JPG/800px-As-270vCh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07012" y="5661770"/>
            <a:ext cx="1096279" cy="10647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5" descr="https://upload.wikimedia.org/wikipedia/commons/thumb/0/0c/As-270vChr.JPG/800px-As-270vCh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6337" y="5653523"/>
            <a:ext cx="1096279" cy="106476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5" descr="https://upload.wikimedia.org/wikipedia/commons/thumb/0/0c/As-270vChr.JPG/800px-As-270vCh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6518" y="4214937"/>
            <a:ext cx="1096279" cy="106476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0697" y="1355254"/>
            <a:ext cx="10969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5"/>
          </p:nvPr>
        </p:nvSpPr>
        <p:spPr/>
        <p:txBody>
          <a:bodyPr/>
          <a:lstStyle/>
          <a:p>
            <a:fld id="{93D8818D-5F78-4DE6-9EF1-89869CCD488F}" type="slidenum">
              <a:rPr lang="de-DE" smtClean="0"/>
              <a:t>4</a:t>
            </a:fld>
            <a:endParaRPr lang="de-DE" dirty="0"/>
          </a:p>
        </p:txBody>
      </p:sp>
    </p:spTree>
    <p:extLst>
      <p:ext uri="{BB962C8B-B14F-4D97-AF65-F5344CB8AC3E}">
        <p14:creationId xmlns:p14="http://schemas.microsoft.com/office/powerpoint/2010/main" val="1531280417"/>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pPr marL="0" indent="0">
              <a:buNone/>
            </a:pPr>
            <a:r>
              <a:rPr lang="de-DE" dirty="0" smtClean="0"/>
              <a:t>Alle staunen.</a:t>
            </a:r>
          </a:p>
          <a:p>
            <a:endParaRPr lang="de-DE" dirty="0"/>
          </a:p>
          <a:p>
            <a:endParaRPr lang="de-DE" dirty="0" smtClean="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r>
              <a:rPr lang="de-DE" dirty="0" smtClean="0"/>
              <a:t>Maria            behält alles in ihrem Herzen.</a:t>
            </a:r>
          </a:p>
          <a:p>
            <a:endParaRPr lang="de-DE" dirty="0" smtClean="0"/>
          </a:p>
          <a:p>
            <a:endParaRPr lang="de-DE" dirty="0"/>
          </a:p>
          <a:p>
            <a:endParaRPr lang="de-DE" dirty="0"/>
          </a:p>
          <a:p>
            <a:endParaRPr lang="de-DE" dirty="0" smtClean="0"/>
          </a:p>
          <a:p>
            <a:pPr marL="0" indent="0">
              <a:buNone/>
            </a:pPr>
            <a:endParaRPr lang="de-DE" dirty="0"/>
          </a:p>
        </p:txBody>
      </p:sp>
      <p:sp>
        <p:nvSpPr>
          <p:cNvPr id="3" name="Textplatzhalter 2"/>
          <p:cNvSpPr>
            <a:spLocks noGrp="1"/>
          </p:cNvSpPr>
          <p:nvPr>
            <p:ph type="body" idx="2"/>
          </p:nvPr>
        </p:nvSpPr>
        <p:spPr/>
        <p:txBody>
          <a:bodyPr/>
          <a:lstStyle/>
          <a:p>
            <a:r>
              <a:rPr lang="de-DE" dirty="0" smtClean="0"/>
              <a:t>Alle, die dabei waren, staunten über das, was ihnen die Hirten erzählten. Maria aber bewahrte all das in ihrem Herzen und dachte immer wieder darüber nach.</a:t>
            </a:r>
            <a:endParaRPr lang="de-DE" dirty="0"/>
          </a:p>
        </p:txBody>
      </p:sp>
      <p:sp>
        <p:nvSpPr>
          <p:cNvPr id="4" name="Titel 3"/>
          <p:cNvSpPr>
            <a:spLocks noGrp="1"/>
          </p:cNvSpPr>
          <p:nvPr>
            <p:ph type="title"/>
          </p:nvPr>
        </p:nvSpPr>
        <p:spPr/>
        <p:txBody>
          <a:bodyPr/>
          <a:lstStyle/>
          <a:p>
            <a:r>
              <a:rPr lang="de-DE" dirty="0"/>
              <a:t>In der Bibel</a:t>
            </a:r>
            <a:br>
              <a:rPr lang="de-DE" dirty="0"/>
            </a:br>
            <a:r>
              <a:rPr lang="de-DE" dirty="0"/>
              <a:t>Evangelium nach Lukas lesen wir:</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404664"/>
            <a:ext cx="1710135" cy="1710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539091"/>
            <a:ext cx="1441279" cy="144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363" y="4567429"/>
            <a:ext cx="1782143" cy="1782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7784" y="4747449"/>
            <a:ext cx="1422102" cy="142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1682" y="4675440"/>
            <a:ext cx="1566119" cy="1566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eck 9"/>
          <p:cNvSpPr/>
          <p:nvPr/>
        </p:nvSpPr>
        <p:spPr>
          <a:xfrm>
            <a:off x="6528034" y="5555209"/>
            <a:ext cx="2550517" cy="553998"/>
          </a:xfrm>
          <a:prstGeom prst="rect">
            <a:avLst/>
          </a:prstGeom>
        </p:spPr>
        <p:txBody>
          <a:bodyPr wrap="square">
            <a:spAutoFit/>
          </a:bodyPr>
          <a:lstStyle/>
          <a:p>
            <a:r>
              <a:rPr lang="de-DE" sz="1000" dirty="0"/>
              <a:t>© der Gebärdenbilder: Gebärdenbaukasten Verlag Karin Kestner - Nur zum schulinternen Gebrauch. </a:t>
            </a:r>
          </a:p>
        </p:txBody>
      </p:sp>
      <p:sp>
        <p:nvSpPr>
          <p:cNvPr id="5" name="Foliennummernplatzhalter 4"/>
          <p:cNvSpPr>
            <a:spLocks noGrp="1"/>
          </p:cNvSpPr>
          <p:nvPr>
            <p:ph type="sldNum" sz="quarter" idx="15"/>
          </p:nvPr>
        </p:nvSpPr>
        <p:spPr/>
        <p:txBody>
          <a:bodyPr/>
          <a:lstStyle/>
          <a:p>
            <a:fld id="{93D8818D-5F78-4DE6-9EF1-89869CCD488F}" type="slidenum">
              <a:rPr lang="de-DE" smtClean="0"/>
              <a:t>40</a:t>
            </a:fld>
            <a:endParaRPr lang="de-DE" dirty="0"/>
          </a:p>
        </p:txBody>
      </p:sp>
    </p:spTree>
    <p:extLst>
      <p:ext uri="{BB962C8B-B14F-4D97-AF65-F5344CB8AC3E}">
        <p14:creationId xmlns:p14="http://schemas.microsoft.com/office/powerpoint/2010/main" val="140682855"/>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bg>
      <p:bgRef idx="1003">
        <a:schemeClr val="bg2"/>
      </p:bgRef>
    </p:bg>
    <p:spTree>
      <p:nvGrpSpPr>
        <p:cNvPr id="1" name=""/>
        <p:cNvGrpSpPr/>
        <p:nvPr/>
      </p:nvGrpSpPr>
      <p:grpSpPr>
        <a:xfrm>
          <a:off x="0" y="0"/>
          <a:ext cx="0" cy="0"/>
          <a:chOff x="0" y="0"/>
          <a:chExt cx="0" cy="0"/>
        </a:xfrm>
      </p:grpSpPr>
      <p:sp>
        <p:nvSpPr>
          <p:cNvPr id="3" name="Textplatzhalter 2"/>
          <p:cNvSpPr>
            <a:spLocks noGrp="1"/>
          </p:cNvSpPr>
          <p:nvPr>
            <p:ph type="body" idx="2"/>
          </p:nvPr>
        </p:nvSpPr>
        <p:spPr/>
        <p:txBody>
          <a:bodyPr/>
          <a:lstStyle/>
          <a:p>
            <a:r>
              <a:rPr lang="de-DE" dirty="0" smtClean="0"/>
              <a:t>Maria ist deshalb heute für viele Menschen wichtig, wenn sie in Not sind.</a:t>
            </a:r>
            <a:endParaRPr lang="de-DE" dirty="0"/>
          </a:p>
        </p:txBody>
      </p:sp>
      <p:sp>
        <p:nvSpPr>
          <p:cNvPr id="4" name="Titel 3"/>
          <p:cNvSpPr>
            <a:spLocks noGrp="1"/>
          </p:cNvSpPr>
          <p:nvPr>
            <p:ph type="title"/>
          </p:nvPr>
        </p:nvSpPr>
        <p:spPr/>
        <p:txBody>
          <a:bodyPr/>
          <a:lstStyle/>
          <a:p>
            <a:r>
              <a:rPr lang="de-DE" dirty="0" smtClean="0"/>
              <a:t>Schutzmantel-Madonna</a:t>
            </a:r>
            <a:endParaRPr lang="de-DE" dirty="0"/>
          </a:p>
        </p:txBody>
      </p:sp>
      <p:pic>
        <p:nvPicPr>
          <p:cNvPr id="14" name="Grafik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6256" y="3573016"/>
            <a:ext cx="2059927" cy="2746570"/>
          </a:xfrm>
          <a:prstGeom prst="rect">
            <a:avLst/>
          </a:prstGeom>
        </p:spPr>
      </p:pic>
      <p:pic>
        <p:nvPicPr>
          <p:cNvPr id="23554"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331640" y="1124744"/>
            <a:ext cx="4749503" cy="3562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4815332"/>
            <a:ext cx="3273425"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5"/>
          </p:nvPr>
        </p:nvSpPr>
        <p:spPr/>
        <p:txBody>
          <a:bodyPr/>
          <a:lstStyle/>
          <a:p>
            <a:fld id="{93D8818D-5F78-4DE6-9EF1-89869CCD488F}" type="slidenum">
              <a:rPr lang="de-DE" smtClean="0"/>
              <a:t>41</a:t>
            </a:fld>
            <a:endParaRPr lang="de-DE" dirty="0"/>
          </a:p>
        </p:txBody>
      </p:sp>
    </p:spTree>
    <p:extLst>
      <p:ext uri="{BB962C8B-B14F-4D97-AF65-F5344CB8AC3E}">
        <p14:creationId xmlns:p14="http://schemas.microsoft.com/office/powerpoint/2010/main" val="2473847360"/>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r>
              <a:rPr lang="de-DE" dirty="0" smtClean="0"/>
              <a:t>Die Hirten                     gehen zurück.</a:t>
            </a:r>
          </a:p>
          <a:p>
            <a:endParaRPr lang="de-DE" dirty="0"/>
          </a:p>
          <a:p>
            <a:endParaRPr lang="de-DE" dirty="0" smtClean="0"/>
          </a:p>
          <a:p>
            <a:endParaRPr lang="de-DE" dirty="0" smtClean="0"/>
          </a:p>
          <a:p>
            <a:endParaRPr lang="de-DE" dirty="0"/>
          </a:p>
          <a:p>
            <a:r>
              <a:rPr lang="de-DE" dirty="0" smtClean="0"/>
              <a:t>Sie loben Gott.</a:t>
            </a:r>
          </a:p>
          <a:p>
            <a:endParaRPr lang="de-DE" dirty="0"/>
          </a:p>
          <a:p>
            <a:endParaRPr lang="de-DE" dirty="0" smtClean="0"/>
          </a:p>
          <a:p>
            <a:endParaRPr lang="de-DE" dirty="0"/>
          </a:p>
          <a:p>
            <a:endParaRPr lang="de-DE" dirty="0" smtClean="0"/>
          </a:p>
          <a:p>
            <a:r>
              <a:rPr lang="de-DE" dirty="0" smtClean="0"/>
              <a:t>Sie danken Gott.</a:t>
            </a:r>
            <a:endParaRPr lang="de-DE" dirty="0"/>
          </a:p>
        </p:txBody>
      </p:sp>
      <p:sp>
        <p:nvSpPr>
          <p:cNvPr id="3" name="Textplatzhalter 2"/>
          <p:cNvSpPr>
            <a:spLocks noGrp="1"/>
          </p:cNvSpPr>
          <p:nvPr>
            <p:ph type="body" idx="2"/>
          </p:nvPr>
        </p:nvSpPr>
        <p:spPr/>
        <p:txBody>
          <a:bodyPr/>
          <a:lstStyle/>
          <a:p>
            <a:r>
              <a:rPr lang="de-DE" dirty="0" smtClean="0"/>
              <a:t>Die Hirten gingen wieder zu ihrer Herde zurück, priesen Gott und dankten ihm für das, was sie gehört und gesehen hatten. Es war alles so gewesen, wie der Engel es ihnen gesagt hatte.</a:t>
            </a:r>
            <a:endParaRPr lang="de-DE" dirty="0"/>
          </a:p>
        </p:txBody>
      </p:sp>
      <p:sp>
        <p:nvSpPr>
          <p:cNvPr id="4" name="Titel 3"/>
          <p:cNvSpPr>
            <a:spLocks noGrp="1"/>
          </p:cNvSpPr>
          <p:nvPr>
            <p:ph type="title"/>
          </p:nvPr>
        </p:nvSpPr>
        <p:spPr/>
        <p:txBody>
          <a:bodyPr/>
          <a:lstStyle/>
          <a:p>
            <a:r>
              <a:rPr lang="de-DE" dirty="0"/>
              <a:t>In der </a:t>
            </a:r>
            <a:r>
              <a:rPr lang="de-DE" dirty="0" smtClean="0"/>
              <a:t>Bibel,</a:t>
            </a:r>
            <a:r>
              <a:rPr lang="de-DE" dirty="0"/>
              <a:t/>
            </a:r>
            <a:br>
              <a:rPr lang="de-DE" dirty="0"/>
            </a:br>
            <a:r>
              <a:rPr lang="de-DE" dirty="0"/>
              <a:t>Evangelium nach Lukas lesen wir:</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08720"/>
            <a:ext cx="3007073" cy="15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0005" y="1005348"/>
            <a:ext cx="1206079" cy="1206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9007" y="981883"/>
            <a:ext cx="1253008" cy="125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9007" y="2564904"/>
            <a:ext cx="1566118" cy="156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49007" y="4437112"/>
            <a:ext cx="1561219" cy="1561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eck 9"/>
          <p:cNvSpPr/>
          <p:nvPr/>
        </p:nvSpPr>
        <p:spPr>
          <a:xfrm>
            <a:off x="6528034" y="5555209"/>
            <a:ext cx="2550517" cy="553998"/>
          </a:xfrm>
          <a:prstGeom prst="rect">
            <a:avLst/>
          </a:prstGeom>
        </p:spPr>
        <p:txBody>
          <a:bodyPr wrap="square">
            <a:spAutoFit/>
          </a:bodyPr>
          <a:lstStyle/>
          <a:p>
            <a:r>
              <a:rPr lang="de-DE" sz="1000" dirty="0"/>
              <a:t>© der Gebärdenbilder: Gebärdenbaukasten Verlag Karin Kestner - Nur zum schulinternen Gebrauch. </a:t>
            </a:r>
          </a:p>
        </p:txBody>
      </p:sp>
      <p:sp>
        <p:nvSpPr>
          <p:cNvPr id="6" name="Foliennummernplatzhalter 5"/>
          <p:cNvSpPr>
            <a:spLocks noGrp="1"/>
          </p:cNvSpPr>
          <p:nvPr>
            <p:ph type="sldNum" sz="quarter" idx="15"/>
          </p:nvPr>
        </p:nvSpPr>
        <p:spPr/>
        <p:txBody>
          <a:bodyPr/>
          <a:lstStyle/>
          <a:p>
            <a:fld id="{93D8818D-5F78-4DE6-9EF1-89869CCD488F}" type="slidenum">
              <a:rPr lang="de-DE" smtClean="0"/>
              <a:t>42</a:t>
            </a:fld>
            <a:endParaRPr lang="de-DE" dirty="0"/>
          </a:p>
        </p:txBody>
      </p:sp>
    </p:spTree>
    <p:extLst>
      <p:ext uri="{BB962C8B-B14F-4D97-AF65-F5344CB8AC3E}">
        <p14:creationId xmlns:p14="http://schemas.microsoft.com/office/powerpoint/2010/main" val="636648561"/>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276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051720" y="836712"/>
            <a:ext cx="4795614" cy="359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4941168"/>
            <a:ext cx="3273425"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5"/>
          </p:nvPr>
        </p:nvSpPr>
        <p:spPr/>
        <p:txBody>
          <a:bodyPr/>
          <a:lstStyle/>
          <a:p>
            <a:fld id="{93D8818D-5F78-4DE6-9EF1-89869CCD488F}" type="slidenum">
              <a:rPr lang="de-DE" smtClean="0"/>
              <a:t>43</a:t>
            </a:fld>
            <a:endParaRPr lang="de-DE" dirty="0"/>
          </a:p>
        </p:txBody>
      </p:sp>
    </p:spTree>
    <p:extLst>
      <p:ext uri="{BB962C8B-B14F-4D97-AF65-F5344CB8AC3E}">
        <p14:creationId xmlns:p14="http://schemas.microsoft.com/office/powerpoint/2010/main" val="3374956434"/>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pPr marL="0" indent="0">
              <a:buNone/>
            </a:pPr>
            <a:r>
              <a:rPr lang="de-DE" dirty="0" smtClean="0"/>
              <a:t>Nach 8 Tagen wird das Kind beschnitten.</a:t>
            </a:r>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r>
              <a:rPr lang="de-DE" dirty="0" smtClean="0"/>
              <a:t>Das Kind bekam den Namen Jesus.</a:t>
            </a:r>
          </a:p>
          <a:p>
            <a:pPr marL="0" indent="0">
              <a:buNone/>
            </a:pPr>
            <a:endParaRPr lang="de-DE" dirty="0"/>
          </a:p>
        </p:txBody>
      </p:sp>
      <p:sp>
        <p:nvSpPr>
          <p:cNvPr id="3" name="Textplatzhalter 2"/>
          <p:cNvSpPr>
            <a:spLocks noGrp="1"/>
          </p:cNvSpPr>
          <p:nvPr>
            <p:ph type="body" idx="2"/>
          </p:nvPr>
        </p:nvSpPr>
        <p:spPr>
          <a:xfrm>
            <a:off x="6781800" y="1600199"/>
            <a:ext cx="1984248" cy="4661917"/>
          </a:xfrm>
        </p:spPr>
        <p:txBody>
          <a:bodyPr>
            <a:normAutofit lnSpcReduction="10000"/>
          </a:bodyPr>
          <a:lstStyle/>
          <a:p>
            <a:r>
              <a:rPr lang="de-DE" dirty="0" smtClean="0"/>
              <a:t>Nach acht Tagen war es Zeit, das Kind zu beschneiden. Es bekam den Namen Jesus – so wie es der Engel Gottes angeordnet hatte, noch ehe Maria das Kind empfing.</a:t>
            </a:r>
          </a:p>
          <a:p>
            <a:endParaRPr lang="de-DE" dirty="0"/>
          </a:p>
          <a:p>
            <a:r>
              <a:rPr lang="de-DE" sz="3600" dirty="0" smtClean="0">
                <a:solidFill>
                  <a:schemeClr val="tx1"/>
                </a:solidFill>
              </a:rPr>
              <a:t>Jesus ist Jude.</a:t>
            </a:r>
            <a:endParaRPr lang="de-DE" sz="3600" dirty="0">
              <a:solidFill>
                <a:schemeClr val="tx1"/>
              </a:solidFill>
            </a:endParaRPr>
          </a:p>
        </p:txBody>
      </p:sp>
      <p:sp>
        <p:nvSpPr>
          <p:cNvPr id="4" name="Titel 3"/>
          <p:cNvSpPr>
            <a:spLocks noGrp="1"/>
          </p:cNvSpPr>
          <p:nvPr>
            <p:ph type="title"/>
          </p:nvPr>
        </p:nvSpPr>
        <p:spPr/>
        <p:txBody>
          <a:bodyPr/>
          <a:lstStyle/>
          <a:p>
            <a:r>
              <a:rPr lang="de-DE" dirty="0"/>
              <a:t>In der Bibel</a:t>
            </a:r>
            <a:br>
              <a:rPr lang="de-DE" dirty="0"/>
            </a:br>
            <a:r>
              <a:rPr lang="de-DE" dirty="0"/>
              <a:t>Evangelium nach Lukas lesen wir:</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196752"/>
            <a:ext cx="1494111" cy="149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0410" y="1211965"/>
            <a:ext cx="1519097" cy="1519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5696" y="4149080"/>
            <a:ext cx="1494111" cy="149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4140410" y="3789040"/>
            <a:ext cx="2452805" cy="2473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hteck 8"/>
          <p:cNvSpPr/>
          <p:nvPr/>
        </p:nvSpPr>
        <p:spPr>
          <a:xfrm>
            <a:off x="560437" y="5985118"/>
            <a:ext cx="2550517" cy="553998"/>
          </a:xfrm>
          <a:prstGeom prst="rect">
            <a:avLst/>
          </a:prstGeom>
        </p:spPr>
        <p:txBody>
          <a:bodyPr wrap="square">
            <a:spAutoFit/>
          </a:bodyPr>
          <a:lstStyle/>
          <a:p>
            <a:r>
              <a:rPr lang="de-DE" sz="1000" dirty="0"/>
              <a:t>© der Gebärdenbilder: Gebärdenbaukasten Verlag Karin Kestner - Nur zum schulinternen Gebrauch. </a:t>
            </a:r>
          </a:p>
        </p:txBody>
      </p:sp>
      <p:sp>
        <p:nvSpPr>
          <p:cNvPr id="6" name="Foliennummernplatzhalter 5"/>
          <p:cNvSpPr>
            <a:spLocks noGrp="1"/>
          </p:cNvSpPr>
          <p:nvPr>
            <p:ph type="sldNum" sz="quarter" idx="15"/>
          </p:nvPr>
        </p:nvSpPr>
        <p:spPr/>
        <p:txBody>
          <a:bodyPr/>
          <a:lstStyle/>
          <a:p>
            <a:fld id="{93D8818D-5F78-4DE6-9EF1-89869CCD488F}" type="slidenum">
              <a:rPr lang="de-DE" smtClean="0"/>
              <a:t>44</a:t>
            </a:fld>
            <a:endParaRPr lang="de-DE" dirty="0"/>
          </a:p>
        </p:txBody>
      </p:sp>
    </p:spTree>
    <p:extLst>
      <p:ext uri="{BB962C8B-B14F-4D97-AF65-F5344CB8AC3E}">
        <p14:creationId xmlns:p14="http://schemas.microsoft.com/office/powerpoint/2010/main" val="4051914171"/>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normAutofit lnSpcReduction="10000"/>
          </a:bodyPr>
          <a:lstStyle/>
          <a:p>
            <a:pPr marL="0" indent="0">
              <a:buNone/>
            </a:pPr>
            <a:r>
              <a:rPr lang="de-DE" dirty="0" smtClean="0"/>
              <a:t>Nach 40 Tagen gehen Maria und Josef</a:t>
            </a:r>
          </a:p>
          <a:p>
            <a:pPr marL="0" indent="0">
              <a:buNone/>
            </a:pPr>
            <a:r>
              <a:rPr lang="de-DE" dirty="0" smtClean="0"/>
              <a:t>mit Jesus</a:t>
            </a:r>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pPr marL="0" indent="0">
              <a:buNone/>
            </a:pPr>
            <a:endParaRPr lang="de-DE" dirty="0"/>
          </a:p>
          <a:p>
            <a:pPr marL="0" indent="0">
              <a:buNone/>
            </a:pPr>
            <a:endParaRPr lang="de-DE" dirty="0" smtClean="0"/>
          </a:p>
          <a:p>
            <a:pPr marL="0" indent="0">
              <a:buNone/>
            </a:pPr>
            <a:r>
              <a:rPr lang="de-DE" dirty="0"/>
              <a:t>n</a:t>
            </a:r>
            <a:r>
              <a:rPr lang="de-DE" dirty="0" smtClean="0"/>
              <a:t>ach Jerusalem.</a:t>
            </a:r>
            <a:endParaRPr lang="de-DE" dirty="0"/>
          </a:p>
        </p:txBody>
      </p:sp>
      <p:sp>
        <p:nvSpPr>
          <p:cNvPr id="3" name="Textplatzhalter 2"/>
          <p:cNvSpPr>
            <a:spLocks noGrp="1"/>
          </p:cNvSpPr>
          <p:nvPr>
            <p:ph type="body" idx="2"/>
          </p:nvPr>
        </p:nvSpPr>
        <p:spPr/>
        <p:txBody>
          <a:bodyPr>
            <a:normAutofit lnSpcReduction="10000"/>
          </a:bodyPr>
          <a:lstStyle/>
          <a:p>
            <a:r>
              <a:rPr lang="de-DE" dirty="0" smtClean="0"/>
              <a:t>Vierzig Tage nach der Geburt war die Zeit der Unreinheit für Mutter und Kind vorüber, die im Gesetz Mose festgelegt ist. Da brachten die Eltern das Kind  in den Tempel nach Jerusalem, um es Gott zu weihen…</a:t>
            </a:r>
            <a:endParaRPr lang="de-DE" dirty="0"/>
          </a:p>
        </p:txBody>
      </p:sp>
      <p:sp>
        <p:nvSpPr>
          <p:cNvPr id="4" name="Titel 3"/>
          <p:cNvSpPr>
            <a:spLocks noGrp="1"/>
          </p:cNvSpPr>
          <p:nvPr>
            <p:ph type="title"/>
          </p:nvPr>
        </p:nvSpPr>
        <p:spPr/>
        <p:txBody>
          <a:bodyPr/>
          <a:lstStyle/>
          <a:p>
            <a:r>
              <a:rPr lang="de-DE" dirty="0"/>
              <a:t>In der Bibel</a:t>
            </a:r>
            <a:br>
              <a:rPr lang="de-DE" dirty="0"/>
            </a:br>
            <a:r>
              <a:rPr lang="de-DE" dirty="0"/>
              <a:t>Evangelium nach Lukas lesen wir:</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538376"/>
            <a:ext cx="3183844" cy="1830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574656"/>
            <a:ext cx="1845702" cy="1845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hteck 8"/>
          <p:cNvSpPr/>
          <p:nvPr/>
        </p:nvSpPr>
        <p:spPr>
          <a:xfrm>
            <a:off x="6528034" y="5555209"/>
            <a:ext cx="2550517" cy="861774"/>
          </a:xfrm>
          <a:prstGeom prst="rect">
            <a:avLst/>
          </a:prstGeom>
        </p:spPr>
        <p:txBody>
          <a:bodyPr wrap="square">
            <a:spAutoFit/>
          </a:bodyPr>
          <a:lstStyle/>
          <a:p>
            <a:r>
              <a:rPr lang="de-DE" sz="1000" dirty="0"/>
              <a:t>© der Gebärdenbilder: Gebärdenbaukasten Verlag Karin Kestner - Nur zum schulinternen Gebrauch. </a:t>
            </a:r>
            <a:endParaRPr lang="de-DE" sz="1000" dirty="0" smtClean="0"/>
          </a:p>
          <a:p>
            <a:r>
              <a:rPr lang="de-DE" sz="1000" dirty="0" smtClean="0"/>
              <a:t>Foto Tempel, Karte: Wikipedia</a:t>
            </a:r>
          </a:p>
          <a:p>
            <a:r>
              <a:rPr lang="de-DE" sz="1000" dirty="0" smtClean="0"/>
              <a:t>Foto Erzählfiguren: A. Zimmermann</a:t>
            </a:r>
            <a:endParaRPr lang="de-DE" sz="1000" dirty="0"/>
          </a:p>
        </p:txBody>
      </p:sp>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2137" y="4219474"/>
            <a:ext cx="314325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Grafik 5"/>
          <p:cNvPicPr>
            <a:picLocks noChangeAspect="1"/>
          </p:cNvPicPr>
          <p:nvPr/>
        </p:nvPicPr>
        <p:blipFill rotWithShape="1">
          <a:blip r:embed="rId5" cstate="print">
            <a:extLst>
              <a:ext uri="{28A0092B-C50C-407E-A947-70E740481C1C}">
                <a14:useLocalDpi xmlns:a14="http://schemas.microsoft.com/office/drawing/2010/main" val="0"/>
              </a:ext>
            </a:extLst>
          </a:blip>
          <a:srcRect b="7696"/>
          <a:stretch/>
        </p:blipFill>
        <p:spPr>
          <a:xfrm>
            <a:off x="312508" y="1530981"/>
            <a:ext cx="2839629" cy="1965825"/>
          </a:xfrm>
          <a:prstGeom prst="rect">
            <a:avLst/>
          </a:prstGeom>
        </p:spPr>
      </p:pic>
      <p:sp>
        <p:nvSpPr>
          <p:cNvPr id="5" name="Foliennummernplatzhalter 4"/>
          <p:cNvSpPr>
            <a:spLocks noGrp="1"/>
          </p:cNvSpPr>
          <p:nvPr>
            <p:ph type="sldNum" sz="quarter" idx="15"/>
          </p:nvPr>
        </p:nvSpPr>
        <p:spPr/>
        <p:txBody>
          <a:bodyPr/>
          <a:lstStyle/>
          <a:p>
            <a:fld id="{93D8818D-5F78-4DE6-9EF1-89869CCD488F}" type="slidenum">
              <a:rPr lang="de-DE" smtClean="0"/>
              <a:t>45</a:t>
            </a:fld>
            <a:endParaRPr lang="de-DE" dirty="0"/>
          </a:p>
        </p:txBody>
      </p:sp>
    </p:spTree>
    <p:extLst>
      <p:ext uri="{BB962C8B-B14F-4D97-AF65-F5344CB8AC3E}">
        <p14:creationId xmlns:p14="http://schemas.microsoft.com/office/powerpoint/2010/main" val="1592413173"/>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r>
              <a:rPr lang="de-DE" dirty="0" smtClean="0"/>
              <a:t>Maria und Josef erfüllen das Gesetz.</a:t>
            </a:r>
          </a:p>
          <a:p>
            <a:endParaRPr lang="de-DE" dirty="0"/>
          </a:p>
          <a:p>
            <a:endParaRPr lang="de-DE" dirty="0" smtClean="0"/>
          </a:p>
          <a:p>
            <a:endParaRPr lang="de-DE" dirty="0"/>
          </a:p>
          <a:p>
            <a:endParaRPr lang="de-DE" dirty="0" smtClean="0"/>
          </a:p>
          <a:p>
            <a:endParaRPr lang="de-DE" dirty="0"/>
          </a:p>
          <a:p>
            <a:endParaRPr lang="de-DE" dirty="0"/>
          </a:p>
          <a:p>
            <a:pPr marL="0" indent="0">
              <a:buNone/>
            </a:pPr>
            <a:r>
              <a:rPr lang="de-DE" dirty="0" smtClean="0"/>
              <a:t>Dann gehen sie zurück      nach Nazareth.</a:t>
            </a:r>
            <a:endParaRPr lang="de-DE" dirty="0"/>
          </a:p>
        </p:txBody>
      </p:sp>
      <p:sp>
        <p:nvSpPr>
          <p:cNvPr id="3" name="Textplatzhalter 2"/>
          <p:cNvSpPr>
            <a:spLocks noGrp="1"/>
          </p:cNvSpPr>
          <p:nvPr>
            <p:ph type="body" idx="2"/>
          </p:nvPr>
        </p:nvSpPr>
        <p:spPr/>
        <p:txBody>
          <a:bodyPr/>
          <a:lstStyle/>
          <a:p>
            <a:r>
              <a:rPr lang="de-DE" dirty="0" smtClean="0"/>
              <a:t>…</a:t>
            </a:r>
          </a:p>
          <a:p>
            <a:r>
              <a:rPr lang="de-DE" dirty="0" smtClean="0"/>
              <a:t>Als Maria und Josef alles getan hatten, was das Gesetz des Herrn vorschreibt, kehrten sie mit Jesus nach Galiläa in ihre Heimatstadt Nazareth zurück.</a:t>
            </a:r>
            <a:endParaRPr lang="de-DE" dirty="0"/>
          </a:p>
        </p:txBody>
      </p:sp>
      <p:sp>
        <p:nvSpPr>
          <p:cNvPr id="4" name="Titel 3"/>
          <p:cNvSpPr>
            <a:spLocks noGrp="1"/>
          </p:cNvSpPr>
          <p:nvPr>
            <p:ph type="title"/>
          </p:nvPr>
        </p:nvSpPr>
        <p:spPr/>
        <p:txBody>
          <a:bodyPr/>
          <a:lstStyle/>
          <a:p>
            <a:r>
              <a:rPr lang="de-DE" dirty="0"/>
              <a:t>In der Bibel</a:t>
            </a:r>
            <a:br>
              <a:rPr lang="de-DE" dirty="0"/>
            </a:br>
            <a:r>
              <a:rPr lang="de-DE" dirty="0"/>
              <a:t>Evangelium nach Lukas lesen wir:</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052736"/>
            <a:ext cx="2070175" cy="20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1169842"/>
            <a:ext cx="1926159" cy="192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671" y="4572813"/>
            <a:ext cx="1253008" cy="125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20" y="4619742"/>
            <a:ext cx="1206079" cy="1206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5976" y="4276466"/>
            <a:ext cx="1845702" cy="1845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eck 9"/>
          <p:cNvSpPr/>
          <p:nvPr/>
        </p:nvSpPr>
        <p:spPr>
          <a:xfrm>
            <a:off x="6528034" y="5555209"/>
            <a:ext cx="2550517" cy="553998"/>
          </a:xfrm>
          <a:prstGeom prst="rect">
            <a:avLst/>
          </a:prstGeom>
        </p:spPr>
        <p:txBody>
          <a:bodyPr wrap="square">
            <a:spAutoFit/>
          </a:bodyPr>
          <a:lstStyle/>
          <a:p>
            <a:r>
              <a:rPr lang="de-DE" sz="1000" dirty="0"/>
              <a:t>© der Gebärdenbilder: Gebärdenbaukasten Verlag Karin Kestner - Nur zum schulinternen Gebrauch. </a:t>
            </a:r>
          </a:p>
        </p:txBody>
      </p:sp>
      <p:sp>
        <p:nvSpPr>
          <p:cNvPr id="5" name="Foliennummernplatzhalter 4"/>
          <p:cNvSpPr>
            <a:spLocks noGrp="1"/>
          </p:cNvSpPr>
          <p:nvPr>
            <p:ph type="sldNum" sz="quarter" idx="15"/>
          </p:nvPr>
        </p:nvSpPr>
        <p:spPr/>
        <p:txBody>
          <a:bodyPr/>
          <a:lstStyle/>
          <a:p>
            <a:fld id="{93D8818D-5F78-4DE6-9EF1-89869CCD488F}" type="slidenum">
              <a:rPr lang="de-DE" smtClean="0"/>
              <a:t>46</a:t>
            </a:fld>
            <a:endParaRPr lang="de-DE" dirty="0"/>
          </a:p>
        </p:txBody>
      </p:sp>
    </p:spTree>
    <p:extLst>
      <p:ext uri="{BB962C8B-B14F-4D97-AF65-F5344CB8AC3E}">
        <p14:creationId xmlns:p14="http://schemas.microsoft.com/office/powerpoint/2010/main" val="1600577343"/>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normAutofit/>
          </a:bodyPr>
          <a:lstStyle/>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smtClean="0"/>
          </a:p>
          <a:p>
            <a:pPr marL="0" indent="0">
              <a:buNone/>
            </a:pPr>
            <a:r>
              <a:rPr lang="de-DE" dirty="0" smtClean="0"/>
              <a:t>                                  erfüllt, </a:t>
            </a:r>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r>
              <a:rPr lang="de-DE" dirty="0" smtClean="0"/>
              <a:t>                                           dann</a:t>
            </a:r>
            <a:endParaRPr lang="de-DE" dirty="0"/>
          </a:p>
        </p:txBody>
      </p:sp>
      <p:sp>
        <p:nvSpPr>
          <p:cNvPr id="3" name="Textplatzhalter 2"/>
          <p:cNvSpPr>
            <a:spLocks noGrp="1"/>
          </p:cNvSpPr>
          <p:nvPr>
            <p:ph type="body" idx="2"/>
          </p:nvPr>
        </p:nvSpPr>
        <p:spPr/>
        <p:txBody>
          <a:bodyPr/>
          <a:lstStyle/>
          <a:p>
            <a:endParaRPr lang="de-DE" dirty="0"/>
          </a:p>
        </p:txBody>
      </p:sp>
      <p:sp>
        <p:nvSpPr>
          <p:cNvPr id="4" name="Titel 3"/>
          <p:cNvSpPr>
            <a:spLocks noGrp="1"/>
          </p:cNvSpPr>
          <p:nvPr>
            <p:ph type="title"/>
          </p:nvPr>
        </p:nvSpPr>
        <p:spPr/>
        <p:txBody>
          <a:bodyPr/>
          <a:lstStyle/>
          <a:p>
            <a:endParaRPr lang="de-DE"/>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5455" y="476672"/>
            <a:ext cx="3676650" cy="55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nhaltsplatzhalter 4"/>
          <p:cNvPicPr>
            <a:picLocks noGrp="1" noChangeAspect="1"/>
          </p:cNvPicPr>
          <p:nvPr>
            <p:ph sz="quarter" idx="1"/>
          </p:nvPr>
        </p:nvPicPr>
        <p:blipFill rotWithShape="1">
          <a:blip r:embed="rId3" cstate="print">
            <a:extLst>
              <a:ext uri="{28A0092B-C50C-407E-A947-70E740481C1C}">
                <a14:useLocalDpi xmlns:a14="http://schemas.microsoft.com/office/drawing/2010/main" val="0"/>
              </a:ext>
            </a:extLst>
          </a:blip>
          <a:srcRect l="46690" t="6911" r="8014" b="34088"/>
          <a:stretch/>
        </p:blipFill>
        <p:spPr>
          <a:xfrm>
            <a:off x="395536" y="404664"/>
            <a:ext cx="2830286" cy="2764971"/>
          </a:xfrm>
        </p:spPr>
      </p:pic>
      <p:pic>
        <p:nvPicPr>
          <p:cNvPr id="5" name="Grafik 4"/>
          <p:cNvPicPr>
            <a:picLocks noChangeAspect="1"/>
          </p:cNvPicPr>
          <p:nvPr/>
        </p:nvPicPr>
        <p:blipFill rotWithShape="1">
          <a:blip r:embed="rId4" cstate="print">
            <a:extLst>
              <a:ext uri="{28A0092B-C50C-407E-A947-70E740481C1C}">
                <a14:useLocalDpi xmlns:a14="http://schemas.microsoft.com/office/drawing/2010/main" val="0"/>
              </a:ext>
            </a:extLst>
          </a:blip>
          <a:srcRect l="46429" t="8413" r="9881" b="35555"/>
          <a:stretch/>
        </p:blipFill>
        <p:spPr>
          <a:xfrm>
            <a:off x="539552" y="332656"/>
            <a:ext cx="2770921" cy="2665219"/>
          </a:xfrm>
          <a:prstGeom prst="rect">
            <a:avLst/>
          </a:prstGeom>
        </p:spPr>
      </p:pic>
      <p:sp>
        <p:nvSpPr>
          <p:cNvPr id="7" name="Foliennummernplatzhalter 6"/>
          <p:cNvSpPr>
            <a:spLocks noGrp="1"/>
          </p:cNvSpPr>
          <p:nvPr>
            <p:ph type="sldNum" sz="quarter" idx="15"/>
          </p:nvPr>
        </p:nvSpPr>
        <p:spPr/>
        <p:txBody>
          <a:bodyPr/>
          <a:lstStyle/>
          <a:p>
            <a:fld id="{93D8818D-5F78-4DE6-9EF1-89869CCD488F}" type="slidenum">
              <a:rPr lang="de-DE" smtClean="0"/>
              <a:t>47</a:t>
            </a:fld>
            <a:endParaRPr lang="de-DE" dirty="0"/>
          </a:p>
        </p:txBody>
      </p:sp>
    </p:spTree>
    <p:extLst>
      <p:ext uri="{BB962C8B-B14F-4D97-AF65-F5344CB8AC3E}">
        <p14:creationId xmlns:p14="http://schemas.microsoft.com/office/powerpoint/2010/main" val="4014191873"/>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pPr marL="0" indent="0">
              <a:buNone/>
            </a:pPr>
            <a:r>
              <a:rPr lang="de-DE" dirty="0" smtClean="0"/>
              <a:t>Jesus            wird größer und ist gesund.</a:t>
            </a:r>
          </a:p>
          <a:p>
            <a:endParaRPr lang="de-DE" dirty="0"/>
          </a:p>
          <a:p>
            <a:endParaRPr lang="de-DE" dirty="0" smtClean="0"/>
          </a:p>
          <a:p>
            <a:endParaRPr lang="de-DE" dirty="0"/>
          </a:p>
          <a:p>
            <a:pPr marL="0" indent="0">
              <a:buNone/>
            </a:pPr>
            <a:r>
              <a:rPr lang="de-DE" dirty="0" smtClean="0"/>
              <a:t>Jesus                 liebt                     Gott.</a:t>
            </a:r>
          </a:p>
          <a:p>
            <a:endParaRPr lang="de-DE" dirty="0"/>
          </a:p>
          <a:p>
            <a:endParaRPr lang="de-DE" dirty="0" smtClean="0"/>
          </a:p>
          <a:p>
            <a:pPr marL="0" indent="0">
              <a:buNone/>
            </a:pPr>
            <a:endParaRPr lang="de-DE" dirty="0" smtClean="0"/>
          </a:p>
          <a:p>
            <a:pPr marL="0" indent="0">
              <a:buNone/>
            </a:pPr>
            <a:r>
              <a:rPr lang="de-DE" dirty="0" smtClean="0"/>
              <a:t>Und Gott         liebt                       Jesus.</a:t>
            </a:r>
            <a:endParaRPr lang="de-DE" dirty="0"/>
          </a:p>
        </p:txBody>
      </p:sp>
      <p:sp>
        <p:nvSpPr>
          <p:cNvPr id="3" name="Textplatzhalter 2"/>
          <p:cNvSpPr>
            <a:spLocks noGrp="1"/>
          </p:cNvSpPr>
          <p:nvPr>
            <p:ph type="body" idx="2"/>
          </p:nvPr>
        </p:nvSpPr>
        <p:spPr/>
        <p:txBody>
          <a:bodyPr/>
          <a:lstStyle/>
          <a:p>
            <a:r>
              <a:rPr lang="de-DE" dirty="0" smtClean="0"/>
              <a:t>Das Kind wuchs heran und wurde kräftig. Es hatte ein ungewöhnliches Verständnis für den Willen Gottes, und man sah, dass Gott es liebte.</a:t>
            </a:r>
            <a:endParaRPr lang="de-DE" dirty="0"/>
          </a:p>
        </p:txBody>
      </p:sp>
      <p:sp>
        <p:nvSpPr>
          <p:cNvPr id="4" name="Titel 3"/>
          <p:cNvSpPr>
            <a:spLocks noGrp="1"/>
          </p:cNvSpPr>
          <p:nvPr>
            <p:ph type="title"/>
          </p:nvPr>
        </p:nvSpPr>
        <p:spPr/>
        <p:txBody>
          <a:bodyPr/>
          <a:lstStyle/>
          <a:p>
            <a:r>
              <a:rPr lang="de-DE" dirty="0"/>
              <a:t>In der Bibel</a:t>
            </a:r>
            <a:br>
              <a:rPr lang="de-DE" dirty="0"/>
            </a:br>
            <a:r>
              <a:rPr lang="de-DE" dirty="0"/>
              <a:t>Evangelium nach Lukas lesen wir:</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1001764"/>
            <a:ext cx="1220020" cy="122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460662" y="1001764"/>
            <a:ext cx="1324574" cy="1335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997531"/>
            <a:ext cx="1339754" cy="1339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3994" y="2888261"/>
            <a:ext cx="1134071" cy="1134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1250" y="2855538"/>
            <a:ext cx="1166794" cy="116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4400" y="4930314"/>
            <a:ext cx="1166794" cy="116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539552" y="2888261"/>
            <a:ext cx="1324574" cy="1335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4803471" y="4780920"/>
            <a:ext cx="1324574" cy="1335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7592" y="4797152"/>
            <a:ext cx="1134071" cy="1134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hteck 13"/>
          <p:cNvSpPr/>
          <p:nvPr/>
        </p:nvSpPr>
        <p:spPr>
          <a:xfrm>
            <a:off x="6528034" y="5555209"/>
            <a:ext cx="2550517" cy="553998"/>
          </a:xfrm>
          <a:prstGeom prst="rect">
            <a:avLst/>
          </a:prstGeom>
        </p:spPr>
        <p:txBody>
          <a:bodyPr wrap="square">
            <a:spAutoFit/>
          </a:bodyPr>
          <a:lstStyle/>
          <a:p>
            <a:r>
              <a:rPr lang="de-DE" sz="1000" dirty="0"/>
              <a:t>© der Gebärdenbilder: Gebärdenbaukasten Verlag Karin Kestner - Nur zum schulinternen Gebrauch. </a:t>
            </a:r>
          </a:p>
        </p:txBody>
      </p:sp>
      <p:sp>
        <p:nvSpPr>
          <p:cNvPr id="5" name="Foliennummernplatzhalter 4"/>
          <p:cNvSpPr>
            <a:spLocks noGrp="1"/>
          </p:cNvSpPr>
          <p:nvPr>
            <p:ph type="sldNum" sz="quarter" idx="15"/>
          </p:nvPr>
        </p:nvSpPr>
        <p:spPr/>
        <p:txBody>
          <a:bodyPr/>
          <a:lstStyle/>
          <a:p>
            <a:fld id="{93D8818D-5F78-4DE6-9EF1-89869CCD488F}" type="slidenum">
              <a:rPr lang="de-DE" smtClean="0"/>
              <a:t>48</a:t>
            </a:fld>
            <a:endParaRPr lang="de-DE" dirty="0"/>
          </a:p>
        </p:txBody>
      </p:sp>
    </p:spTree>
    <p:extLst>
      <p:ext uri="{BB962C8B-B14F-4D97-AF65-F5344CB8AC3E}">
        <p14:creationId xmlns:p14="http://schemas.microsoft.com/office/powerpoint/2010/main" val="527906009"/>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r>
              <a:rPr lang="de-DE" dirty="0" err="1" smtClean="0"/>
              <a:t>bb</a:t>
            </a:r>
            <a:endParaRPr lang="de-DE" dirty="0"/>
          </a:p>
        </p:txBody>
      </p:sp>
      <p:sp>
        <p:nvSpPr>
          <p:cNvPr id="4" name="Titel 3"/>
          <p:cNvSpPr>
            <a:spLocks noGrp="1"/>
          </p:cNvSpPr>
          <p:nvPr>
            <p:ph type="title"/>
          </p:nvPr>
        </p:nvSpPr>
        <p:spPr>
          <a:xfrm>
            <a:off x="3995936" y="457200"/>
            <a:ext cx="4767064" cy="1066800"/>
          </a:xfrm>
        </p:spPr>
        <p:txBody>
          <a:bodyPr>
            <a:normAutofit/>
          </a:bodyPr>
          <a:lstStyle/>
          <a:p>
            <a:r>
              <a:rPr lang="de-DE" sz="3600" dirty="0" smtClean="0"/>
              <a:t>Jesus bringt Frieden</a:t>
            </a:r>
            <a:endParaRPr lang="de-DE" sz="3600" dirty="0"/>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864" y="2531368"/>
            <a:ext cx="5364088" cy="4023066"/>
          </a:xfrm>
          <a:prstGeom prst="rect">
            <a:avLst/>
          </a:prstGeom>
        </p:spPr>
      </p:pic>
      <p:pic>
        <p:nvPicPr>
          <p:cNvPr id="7" name="Inhaltsplatzhalter 4"/>
          <p:cNvPicPr>
            <a:picLocks noChangeAspect="1"/>
          </p:cNvPicPr>
          <p:nvPr/>
        </p:nvPicPr>
        <p:blipFill rotWithShape="1">
          <a:blip r:embed="rId3" cstate="print">
            <a:extLst>
              <a:ext uri="{28A0092B-C50C-407E-A947-70E740481C1C}">
                <a14:useLocalDpi xmlns:a14="http://schemas.microsoft.com/office/drawing/2010/main" val="0"/>
              </a:ext>
            </a:extLst>
          </a:blip>
          <a:srcRect l="7143" r="11324" b="3194"/>
          <a:stretch/>
        </p:blipFill>
        <p:spPr>
          <a:xfrm>
            <a:off x="107504" y="188640"/>
            <a:ext cx="3370245" cy="3001174"/>
          </a:xfrm>
          <a:prstGeom prst="rect">
            <a:avLst/>
          </a:prstGeom>
        </p:spPr>
      </p:pic>
      <p:pic>
        <p:nvPicPr>
          <p:cNvPr id="8" name="Grafik 7"/>
          <p:cNvPicPr>
            <a:picLocks noChangeAspect="1"/>
          </p:cNvPicPr>
          <p:nvPr/>
        </p:nvPicPr>
        <p:blipFill rotWithShape="1">
          <a:blip r:embed="rId4" cstate="print">
            <a:extLst>
              <a:ext uri="{28A0092B-C50C-407E-A947-70E740481C1C}">
                <a14:useLocalDpi xmlns:a14="http://schemas.microsoft.com/office/drawing/2010/main" val="0"/>
              </a:ext>
            </a:extLst>
          </a:blip>
          <a:srcRect l="14655" t="26191" r="12752" b="7143"/>
          <a:stretch/>
        </p:blipFill>
        <p:spPr>
          <a:xfrm>
            <a:off x="539552" y="3645024"/>
            <a:ext cx="2223880" cy="2723119"/>
          </a:xfrm>
          <a:prstGeom prst="rect">
            <a:avLst/>
          </a:prstGeom>
        </p:spPr>
      </p:pic>
      <p:sp>
        <p:nvSpPr>
          <p:cNvPr id="3" name="Foliennummernplatzhalter 2"/>
          <p:cNvSpPr>
            <a:spLocks noGrp="1"/>
          </p:cNvSpPr>
          <p:nvPr>
            <p:ph type="sldNum" sz="quarter" idx="15"/>
          </p:nvPr>
        </p:nvSpPr>
        <p:spPr/>
        <p:txBody>
          <a:bodyPr/>
          <a:lstStyle/>
          <a:p>
            <a:fld id="{93D8818D-5F78-4DE6-9EF1-89869CCD488F}" type="slidenum">
              <a:rPr lang="de-DE" smtClean="0"/>
              <a:t>49</a:t>
            </a:fld>
            <a:endParaRPr lang="de-DE" dirty="0"/>
          </a:p>
        </p:txBody>
      </p:sp>
    </p:spTree>
    <p:extLst>
      <p:ext uri="{BB962C8B-B14F-4D97-AF65-F5344CB8AC3E}">
        <p14:creationId xmlns:p14="http://schemas.microsoft.com/office/powerpoint/2010/main" val="3721989011"/>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pPr marL="0" indent="0">
              <a:buNone/>
            </a:pPr>
            <a:r>
              <a:rPr lang="de-DE" dirty="0" smtClean="0"/>
              <a:t>Die Leute in Israel sollen Steuern zahlen </a:t>
            </a:r>
          </a:p>
          <a:p>
            <a:pPr marL="0" indent="0">
              <a:buNone/>
            </a:pPr>
            <a:r>
              <a:rPr lang="de-DE" dirty="0" smtClean="0"/>
              <a:t>an den römischen Kaiser.</a:t>
            </a:r>
          </a:p>
          <a:p>
            <a:endParaRPr lang="de-DE" dirty="0"/>
          </a:p>
        </p:txBody>
      </p:sp>
      <p:sp>
        <p:nvSpPr>
          <p:cNvPr id="3" name="Textplatzhalter 2"/>
          <p:cNvSpPr>
            <a:spLocks noGrp="1"/>
          </p:cNvSpPr>
          <p:nvPr>
            <p:ph type="body" idx="2"/>
          </p:nvPr>
        </p:nvSpPr>
        <p:spPr>
          <a:xfrm>
            <a:off x="6781800" y="6093296"/>
            <a:ext cx="1984248" cy="360040"/>
          </a:xfrm>
        </p:spPr>
        <p:txBody>
          <a:bodyPr>
            <a:normAutofit fontScale="62500" lnSpcReduction="20000"/>
          </a:bodyPr>
          <a:lstStyle/>
          <a:p>
            <a:r>
              <a:rPr lang="de-DE" dirty="0" smtClean="0"/>
              <a:t>Landkarte und Foto: Wikipedia</a:t>
            </a:r>
            <a:endParaRPr lang="de-DE" dirty="0"/>
          </a:p>
        </p:txBody>
      </p:sp>
      <p:pic>
        <p:nvPicPr>
          <p:cNvPr id="5"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368524"/>
            <a:ext cx="1422259" cy="1422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0828" y="1512617"/>
            <a:ext cx="1134071" cy="1134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6661" y="1086401"/>
            <a:ext cx="1659905" cy="165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Pfeil nach rechts 11"/>
          <p:cNvSpPr/>
          <p:nvPr/>
        </p:nvSpPr>
        <p:spPr>
          <a:xfrm rot="11640000">
            <a:off x="3756995" y="5243142"/>
            <a:ext cx="1950863" cy="4048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5163" y="2924944"/>
            <a:ext cx="4588381" cy="3633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Gerade Verbindung mit Pfeil 9"/>
          <p:cNvCxnSpPr/>
          <p:nvPr/>
        </p:nvCxnSpPr>
        <p:spPr>
          <a:xfrm flipH="1" flipV="1">
            <a:off x="3737003" y="5013176"/>
            <a:ext cx="1915117" cy="86473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05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79353" y="5076614"/>
            <a:ext cx="298847" cy="295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1266" y="5540108"/>
            <a:ext cx="29845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2426" y="5445545"/>
            <a:ext cx="29845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8847" y="5339629"/>
            <a:ext cx="29845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1319" y="5222574"/>
            <a:ext cx="29845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8258" y="5185381"/>
            <a:ext cx="29845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7388" y="5664386"/>
            <a:ext cx="29845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hteck 12"/>
          <p:cNvSpPr/>
          <p:nvPr/>
        </p:nvSpPr>
        <p:spPr>
          <a:xfrm>
            <a:off x="6528034" y="5555209"/>
            <a:ext cx="2550517" cy="553998"/>
          </a:xfrm>
          <a:prstGeom prst="rect">
            <a:avLst/>
          </a:prstGeom>
        </p:spPr>
        <p:txBody>
          <a:bodyPr wrap="square">
            <a:spAutoFit/>
          </a:bodyPr>
          <a:lstStyle/>
          <a:p>
            <a:r>
              <a:rPr lang="de-DE" sz="1000" dirty="0"/>
              <a:t>© der Gebärdenbilder: Gebärdenbaukasten Verlag Karin Kestner - Nur zum schulinternen Gebrauch. </a:t>
            </a:r>
          </a:p>
        </p:txBody>
      </p:sp>
      <p:sp>
        <p:nvSpPr>
          <p:cNvPr id="4" name="Foliennummernplatzhalter 3"/>
          <p:cNvSpPr>
            <a:spLocks noGrp="1"/>
          </p:cNvSpPr>
          <p:nvPr>
            <p:ph type="sldNum" sz="quarter" idx="15"/>
          </p:nvPr>
        </p:nvSpPr>
        <p:spPr/>
        <p:txBody>
          <a:bodyPr/>
          <a:lstStyle/>
          <a:p>
            <a:fld id="{93D8818D-5F78-4DE6-9EF1-89869CCD488F}" type="slidenum">
              <a:rPr lang="de-DE" smtClean="0"/>
              <a:t>5</a:t>
            </a:fld>
            <a:endParaRPr lang="de-DE" dirty="0"/>
          </a:p>
        </p:txBody>
      </p:sp>
    </p:spTree>
    <p:extLst>
      <p:ext uri="{BB962C8B-B14F-4D97-AF65-F5344CB8AC3E}">
        <p14:creationId xmlns:p14="http://schemas.microsoft.com/office/powerpoint/2010/main" val="1303916910"/>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pPr marL="0" indent="0">
              <a:buNone/>
            </a:pPr>
            <a:r>
              <a:rPr lang="de-DE" dirty="0" smtClean="0"/>
              <a:t>Friedens - Licht  </a:t>
            </a:r>
          </a:p>
          <a:p>
            <a:pPr marL="0" indent="0">
              <a:buNone/>
            </a:pPr>
            <a:r>
              <a:rPr lang="de-DE" dirty="0" smtClean="0"/>
              <a:t>weiter - tragen</a:t>
            </a:r>
          </a:p>
          <a:p>
            <a:endParaRPr lang="de-DE" dirty="0"/>
          </a:p>
        </p:txBody>
      </p:sp>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3888" y="273089"/>
            <a:ext cx="2120348" cy="2120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a:xfrm>
            <a:off x="6528034" y="5555209"/>
            <a:ext cx="2550517" cy="707886"/>
          </a:xfrm>
          <a:prstGeom prst="rect">
            <a:avLst/>
          </a:prstGeom>
        </p:spPr>
        <p:txBody>
          <a:bodyPr wrap="square">
            <a:spAutoFit/>
          </a:bodyPr>
          <a:lstStyle/>
          <a:p>
            <a:r>
              <a:rPr lang="de-DE" sz="1000" dirty="0"/>
              <a:t>© der Gebärdenbilder: Gebärdenbaukasten Verlag Karin Kestner - Nur zum schulinternen Gebrauch. </a:t>
            </a:r>
            <a:endParaRPr lang="de-DE" sz="1000" dirty="0" smtClean="0"/>
          </a:p>
          <a:p>
            <a:r>
              <a:rPr lang="de-DE" sz="1000" dirty="0" smtClean="0"/>
              <a:t>Fotos: Wikipedia, Friedenslicht</a:t>
            </a:r>
            <a:endParaRPr lang="de-DE" sz="1000"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492896"/>
            <a:ext cx="4569024" cy="3426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2495330"/>
            <a:ext cx="2970330"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5"/>
          </p:nvPr>
        </p:nvSpPr>
        <p:spPr/>
        <p:txBody>
          <a:bodyPr/>
          <a:lstStyle/>
          <a:p>
            <a:fld id="{93D8818D-5F78-4DE6-9EF1-89869CCD488F}" type="slidenum">
              <a:rPr lang="de-DE" smtClean="0"/>
              <a:t>50</a:t>
            </a:fld>
            <a:endParaRPr lang="de-DE" dirty="0"/>
          </a:p>
        </p:txBody>
      </p:sp>
    </p:spTree>
    <p:extLst>
      <p:ext uri="{BB962C8B-B14F-4D97-AF65-F5344CB8AC3E}">
        <p14:creationId xmlns:p14="http://schemas.microsoft.com/office/powerpoint/2010/main" val="2438779540"/>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r>
              <a:rPr lang="de-DE" dirty="0" smtClean="0"/>
              <a:t>Kaiser Augustus hat eine Veranstaltung gepostet</a:t>
            </a:r>
            <a:endParaRPr lang="de-DE"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72816"/>
            <a:ext cx="4015504" cy="103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205" y="3212976"/>
            <a:ext cx="7649835" cy="214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5"/>
          </p:nvPr>
        </p:nvSpPr>
        <p:spPr/>
        <p:txBody>
          <a:bodyPr/>
          <a:lstStyle/>
          <a:p>
            <a:fld id="{93D8818D-5F78-4DE6-9EF1-89869CCD488F}" type="slidenum">
              <a:rPr lang="de-DE" smtClean="0"/>
              <a:t>6</a:t>
            </a:fld>
            <a:endParaRPr lang="de-DE" dirty="0"/>
          </a:p>
        </p:txBody>
      </p:sp>
    </p:spTree>
    <p:extLst>
      <p:ext uri="{BB962C8B-B14F-4D97-AF65-F5344CB8AC3E}">
        <p14:creationId xmlns:p14="http://schemas.microsoft.com/office/powerpoint/2010/main" val="3217468468"/>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pPr marL="0" indent="0">
              <a:buNone/>
            </a:pPr>
            <a:r>
              <a:rPr lang="de-DE" sz="6600" dirty="0" smtClean="0"/>
              <a:t>Nein! Falsch!</a:t>
            </a:r>
          </a:p>
          <a:p>
            <a:endParaRPr lang="de-DE" dirty="0"/>
          </a:p>
        </p:txBody>
      </p:sp>
      <p:sp>
        <p:nvSpPr>
          <p:cNvPr id="4" name="Titel 3"/>
          <p:cNvSpPr>
            <a:spLocks noGrp="1"/>
          </p:cNvSpPr>
          <p:nvPr>
            <p:ph type="title"/>
          </p:nvPr>
        </p:nvSpPr>
        <p:spPr>
          <a:xfrm>
            <a:off x="7229028" y="908720"/>
            <a:ext cx="1310680" cy="531988"/>
          </a:xfrm>
        </p:spPr>
        <p:txBody>
          <a:bodyPr>
            <a:normAutofit fontScale="90000"/>
          </a:bodyPr>
          <a:lstStyle/>
          <a:p>
            <a:r>
              <a:rPr lang="de-DE" sz="2800" dirty="0" smtClean="0">
                <a:solidFill>
                  <a:schemeClr val="bg1"/>
                </a:solidFill>
              </a:rPr>
              <a:t> STOPP</a:t>
            </a:r>
            <a:endParaRPr lang="de-DE" sz="2800" dirty="0">
              <a:solidFill>
                <a:schemeClr val="bg1"/>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2420888"/>
            <a:ext cx="3024336"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164046"/>
            <a:ext cx="2353444" cy="2353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Inhaltsplatzhalter 3"/>
          <p:cNvSpPr txBox="1">
            <a:spLocks/>
          </p:cNvSpPr>
          <p:nvPr/>
        </p:nvSpPr>
        <p:spPr>
          <a:xfrm>
            <a:off x="611561" y="6093296"/>
            <a:ext cx="3240360" cy="608563"/>
          </a:xfrm>
          <a:prstGeom prst="rect">
            <a:avLst/>
          </a:prstGeom>
        </p:spPr>
        <p:txBody>
          <a:bodyPr vert="horz" tIns="45720" bIns="45720" anchor="t" anchorCtr="0">
            <a:normAutofit fontScale="47500" lnSpcReduction="20000"/>
          </a:bodyPr>
          <a:lstStyle>
            <a:lvl1pPr marL="0" indent="0" algn="l" rtl="0" eaLnBrk="1" latinLnBrk="0" hangingPunct="1">
              <a:lnSpc>
                <a:spcPct val="125000"/>
              </a:lnSpc>
              <a:spcBef>
                <a:spcPts val="600"/>
              </a:spcBef>
              <a:spcAft>
                <a:spcPts val="1000"/>
              </a:spcAft>
              <a:buClr>
                <a:schemeClr val="accent2"/>
              </a:buClr>
              <a:buSzPct val="85000"/>
              <a:buFont typeface="Wingdings 2"/>
              <a:buNone/>
              <a:defRPr kumimoji="0" sz="1600" kern="1200">
                <a:solidFill>
                  <a:schemeClr val="tx2"/>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None/>
              <a:defRPr kumimoji="0" sz="12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None/>
              <a:defRPr kumimoji="0" sz="10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None/>
              <a:defRPr kumimoji="0" sz="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None/>
              <a:defRPr kumimoji="0" sz="9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r>
              <a:rPr lang="de-DE" dirty="0" smtClean="0"/>
              <a:t>© </a:t>
            </a:r>
            <a:r>
              <a:rPr lang="de-DE" dirty="0" smtClean="0"/>
              <a:t>Pictogramme</a:t>
            </a:r>
            <a:r>
              <a:rPr lang="de-DE" dirty="0" smtClean="0"/>
              <a:t>: Piktos: ARASAAC (http://www.catedu.es/arasaac/) Mulberry (http://straight-street.com/) Sclera (http://www.Sclera.be) User photos (Copyright undefined) Picto-Selector (http://www.PictoSelector.eu) </a:t>
            </a:r>
            <a:r>
              <a:rPr lang="de-DE" dirty="0" smtClean="0"/>
              <a:t>- </a:t>
            </a:r>
            <a:r>
              <a:rPr lang="de-DE" dirty="0" smtClean="0"/>
              <a:t>Nur zum schulinternen Gebrauch. </a:t>
            </a:r>
            <a:endParaRPr lang="de-DE" dirty="0"/>
          </a:p>
        </p:txBody>
      </p:sp>
      <p:sp>
        <p:nvSpPr>
          <p:cNvPr id="3" name="Foliennummernplatzhalter 2"/>
          <p:cNvSpPr>
            <a:spLocks noGrp="1"/>
          </p:cNvSpPr>
          <p:nvPr>
            <p:ph type="sldNum" sz="quarter" idx="15"/>
          </p:nvPr>
        </p:nvSpPr>
        <p:spPr/>
        <p:txBody>
          <a:bodyPr/>
          <a:lstStyle/>
          <a:p>
            <a:fld id="{93D8818D-5F78-4DE6-9EF1-89869CCD488F}" type="slidenum">
              <a:rPr lang="de-DE" smtClean="0"/>
              <a:t>7</a:t>
            </a:fld>
            <a:endParaRPr lang="de-DE" dirty="0"/>
          </a:p>
        </p:txBody>
      </p:sp>
    </p:spTree>
    <p:extLst>
      <p:ext uri="{BB962C8B-B14F-4D97-AF65-F5344CB8AC3E}">
        <p14:creationId xmlns:p14="http://schemas.microsoft.com/office/powerpoint/2010/main" val="4210453006"/>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r>
              <a:rPr lang="de-DE" dirty="0" smtClean="0"/>
              <a:t>Du hast keine Ahnung!</a:t>
            </a:r>
          </a:p>
          <a:p>
            <a:endParaRPr lang="de-DE" dirty="0"/>
          </a:p>
          <a:p>
            <a:endParaRPr lang="de-DE" dirty="0"/>
          </a:p>
        </p:txBody>
      </p:sp>
      <p:pic>
        <p:nvPicPr>
          <p:cNvPr id="6" name="Grafik 5"/>
          <p:cNvPicPr>
            <a:picLocks noChangeAspect="1"/>
          </p:cNvPicPr>
          <p:nvPr/>
        </p:nvPicPr>
        <p:blipFill rotWithShape="1">
          <a:blip r:embed="rId2" cstate="print">
            <a:extLst>
              <a:ext uri="{28A0092B-C50C-407E-A947-70E740481C1C}">
                <a14:useLocalDpi xmlns:a14="http://schemas.microsoft.com/office/drawing/2010/main" val="0"/>
              </a:ext>
            </a:extLst>
          </a:blip>
          <a:srcRect l="24771" t="15370" r="26900"/>
          <a:stretch/>
        </p:blipFill>
        <p:spPr>
          <a:xfrm>
            <a:off x="5004048" y="1239240"/>
            <a:ext cx="2592288" cy="3404514"/>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844824"/>
            <a:ext cx="2695575"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Inhaltsplatzhalter 3"/>
          <p:cNvSpPr txBox="1">
            <a:spLocks/>
          </p:cNvSpPr>
          <p:nvPr/>
        </p:nvSpPr>
        <p:spPr>
          <a:xfrm>
            <a:off x="755576" y="5949280"/>
            <a:ext cx="4327969" cy="608563"/>
          </a:xfrm>
          <a:prstGeom prst="rect">
            <a:avLst/>
          </a:prstGeom>
        </p:spPr>
        <p:txBody>
          <a:bodyPr vert="horz" tIns="45720" bIns="45720" anchor="t" anchorCtr="0">
            <a:normAutofit fontScale="62500" lnSpcReduction="20000"/>
          </a:bodyPr>
          <a:lstStyle>
            <a:lvl1pPr marL="0" indent="0" algn="l" rtl="0" eaLnBrk="1" latinLnBrk="0" hangingPunct="1">
              <a:lnSpc>
                <a:spcPct val="125000"/>
              </a:lnSpc>
              <a:spcBef>
                <a:spcPts val="600"/>
              </a:spcBef>
              <a:spcAft>
                <a:spcPts val="1000"/>
              </a:spcAft>
              <a:buClr>
                <a:schemeClr val="accent2"/>
              </a:buClr>
              <a:buSzPct val="85000"/>
              <a:buFont typeface="Wingdings 2"/>
              <a:buNone/>
              <a:defRPr kumimoji="0" sz="1600" kern="1200">
                <a:solidFill>
                  <a:schemeClr val="tx2"/>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None/>
              <a:defRPr kumimoji="0" sz="12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None/>
              <a:defRPr kumimoji="0" sz="10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None/>
              <a:defRPr kumimoji="0" sz="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None/>
              <a:defRPr kumimoji="0" sz="9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r>
              <a:rPr lang="de-DE" dirty="0" smtClean="0"/>
              <a:t>© </a:t>
            </a:r>
            <a:r>
              <a:rPr lang="de-DE" dirty="0" smtClean="0"/>
              <a:t>Pictogramme</a:t>
            </a:r>
            <a:r>
              <a:rPr lang="de-DE" dirty="0" smtClean="0"/>
              <a:t>: Piktos: ARASAAC (http://www.catedu.es/arasaac/) Mulberry (http://straight-street.com/) Sclera (http://www.Sclera.be) User photos (Copyright undefined) Picto-Selector (http://www.PictoSelector.eu</a:t>
            </a:r>
            <a:r>
              <a:rPr lang="de-DE" dirty="0" smtClean="0"/>
              <a:t>)</a:t>
            </a:r>
            <a:endParaRPr lang="de-DE" dirty="0"/>
          </a:p>
        </p:txBody>
      </p:sp>
      <p:sp>
        <p:nvSpPr>
          <p:cNvPr id="3" name="Foliennummernplatzhalter 2"/>
          <p:cNvSpPr>
            <a:spLocks noGrp="1"/>
          </p:cNvSpPr>
          <p:nvPr>
            <p:ph type="sldNum" sz="quarter" idx="15"/>
          </p:nvPr>
        </p:nvSpPr>
        <p:spPr/>
        <p:txBody>
          <a:bodyPr/>
          <a:lstStyle/>
          <a:p>
            <a:fld id="{93D8818D-5F78-4DE6-9EF1-89869CCD488F}" type="slidenum">
              <a:rPr lang="de-DE" smtClean="0"/>
              <a:t>8</a:t>
            </a:fld>
            <a:endParaRPr lang="de-DE" dirty="0"/>
          </a:p>
        </p:txBody>
      </p:sp>
    </p:spTree>
    <p:extLst>
      <p:ext uri="{BB962C8B-B14F-4D97-AF65-F5344CB8AC3E}">
        <p14:creationId xmlns:p14="http://schemas.microsoft.com/office/powerpoint/2010/main" val="1125581070"/>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r>
              <a:rPr lang="de-DE" dirty="0" smtClean="0"/>
              <a:t>Es gab </a:t>
            </a:r>
            <a:r>
              <a:rPr lang="de-DE" sz="5400" b="1" dirty="0" smtClean="0">
                <a:solidFill>
                  <a:srgbClr val="FF0000"/>
                </a:solidFill>
              </a:rPr>
              <a:t>kein</a:t>
            </a:r>
          </a:p>
          <a:p>
            <a:pPr marL="0" indent="0">
              <a:buNone/>
            </a:pPr>
            <a:endParaRPr lang="de-DE" dirty="0"/>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69777"/>
            <a:ext cx="4015504" cy="103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819" y="450016"/>
            <a:ext cx="2695575"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0191" y="3401346"/>
            <a:ext cx="2695575"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4745" y="3392962"/>
            <a:ext cx="2695575"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792" y="2849122"/>
            <a:ext cx="1975495" cy="1975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3583" y="374021"/>
            <a:ext cx="1347788" cy="1347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5"/>
          </p:nvPr>
        </p:nvSpPr>
        <p:spPr/>
        <p:txBody>
          <a:bodyPr/>
          <a:lstStyle/>
          <a:p>
            <a:fld id="{93D8818D-5F78-4DE6-9EF1-89869CCD488F}" type="slidenum">
              <a:rPr lang="de-DE" smtClean="0"/>
              <a:t>9</a:t>
            </a:fld>
            <a:endParaRPr lang="de-DE" dirty="0"/>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918" y="6237312"/>
            <a:ext cx="5557067" cy="51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4722883"/>
      </p:ext>
    </p:extLst>
  </p:cSld>
  <p:clrMapOvr>
    <a:masterClrMapping/>
  </p:clrMapOvr>
  <p:transition spd="slow">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ier">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i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i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0</TotalTime>
  <Words>1625</Words>
  <Application>Microsoft Office PowerPoint</Application>
  <PresentationFormat>Bildschirmpräsentation (4:3)</PresentationFormat>
  <Paragraphs>424</Paragraphs>
  <Slides>50</Slides>
  <Notes>2</Notes>
  <HiddenSlides>1</HiddenSlides>
  <MMClips>0</MMClips>
  <ScaleCrop>false</ScaleCrop>
  <HeadingPairs>
    <vt:vector size="4" baseType="variant">
      <vt:variant>
        <vt:lpstr>Design</vt:lpstr>
      </vt:variant>
      <vt:variant>
        <vt:i4>1</vt:i4>
      </vt:variant>
      <vt:variant>
        <vt:lpstr>Folientitel</vt:lpstr>
      </vt:variant>
      <vt:variant>
        <vt:i4>50</vt:i4>
      </vt:variant>
    </vt:vector>
  </HeadingPairs>
  <TitlesOfParts>
    <vt:vector size="51" baseType="lpstr">
      <vt:lpstr>Papier</vt:lpstr>
      <vt:lpstr>Die Weihnachtsgeschichte?</vt:lpstr>
      <vt:lpstr>Die Weihnachtsgeschichte erzählt vom Evangelisten Lukas</vt:lpstr>
      <vt:lpstr>In der Bibel Evangelium nach Lukas lesen wir:</vt:lpstr>
      <vt:lpstr>PowerPoint-Präsentation</vt:lpstr>
      <vt:lpstr>PowerPoint-Präsentation</vt:lpstr>
      <vt:lpstr>PowerPoint-Präsentation</vt:lpstr>
      <vt:lpstr> STOPP</vt:lpstr>
      <vt:lpstr>PowerPoint-Präsentation</vt:lpstr>
      <vt:lpstr>PowerPoint-Präsentation</vt:lpstr>
      <vt:lpstr>PowerPoint-Präsentation</vt:lpstr>
      <vt:lpstr>/</vt:lpstr>
      <vt:lpstr>In der Bibel Evangelium nach Lukas lesen wir:</vt:lpstr>
      <vt:lpstr>In der Bibel Evangelium nach Lukas lesen wir:</vt:lpstr>
      <vt:lpstr>In der Bibel Evangelium nach Lukas lesen wir:</vt:lpstr>
      <vt:lpstr>PowerPoint-Präsentation</vt:lpstr>
      <vt:lpstr>PowerPoint-Präsentation</vt:lpstr>
      <vt:lpstr>In der Bibel Evangelium nach Lukas lesen wir:</vt:lpstr>
      <vt:lpstr>In der Bibel Evangelium nach Lukas lesen wir:</vt:lpstr>
      <vt:lpstr>PowerPoint-Präsentation</vt:lpstr>
      <vt:lpstr>In der Bibel Evangelium nach Lukas lesen wir:</vt:lpstr>
      <vt:lpstr>PowerPoint-Präsentation</vt:lpstr>
      <vt:lpstr>In der Bibel Evangelium nach Lukas lesen wir:</vt:lpstr>
      <vt:lpstr>PowerPoint-Präsentation</vt:lpstr>
      <vt:lpstr>In der Bibel Evangelium nach Lukas lesen wir:</vt:lpstr>
      <vt:lpstr>PowerPoint-Präsentation</vt:lpstr>
      <vt:lpstr>In der Bibel Evangelium nach Lukas lesen wir:</vt:lpstr>
      <vt:lpstr>PowerPoint-Präsentation</vt:lpstr>
      <vt:lpstr>In der Bibel Evangelium nach Lukas lesen wir:</vt:lpstr>
      <vt:lpstr>PowerPoint-Präsentation</vt:lpstr>
      <vt:lpstr>In der Bibel Evangelium nach Lukas lesen wir:</vt:lpstr>
      <vt:lpstr>In der Bibel, Jesaja Kapitel 11</vt:lpstr>
      <vt:lpstr>In der Bibel Evangelium nach Lukas lesen wir:</vt:lpstr>
      <vt:lpstr>PowerPoint-Präsentation</vt:lpstr>
      <vt:lpstr>In der Bibel Evangelium nach Lukas lesen wir:</vt:lpstr>
      <vt:lpstr>PowerPoint-Präsentation</vt:lpstr>
      <vt:lpstr>In der Bibel, Evangelium nach Lukas lesen wir:</vt:lpstr>
      <vt:lpstr>PowerPoint-Präsentation</vt:lpstr>
      <vt:lpstr>In der Bibel Evangelium nach Lukas lesen wir:</vt:lpstr>
      <vt:lpstr>PowerPoint-Präsentation</vt:lpstr>
      <vt:lpstr>In der Bibel Evangelium nach Lukas lesen wir:</vt:lpstr>
      <vt:lpstr>Schutzmantel-Madonna</vt:lpstr>
      <vt:lpstr>In der Bibel, Evangelium nach Lukas lesen wir:</vt:lpstr>
      <vt:lpstr>PowerPoint-Präsentation</vt:lpstr>
      <vt:lpstr>In der Bibel Evangelium nach Lukas lesen wir:</vt:lpstr>
      <vt:lpstr>In der Bibel Evangelium nach Lukas lesen wir:</vt:lpstr>
      <vt:lpstr>In der Bibel Evangelium nach Lukas lesen wir:</vt:lpstr>
      <vt:lpstr>PowerPoint-Präsentation</vt:lpstr>
      <vt:lpstr>In der Bibel Evangelium nach Lukas lesen wir:</vt:lpstr>
      <vt:lpstr>Jesus bringt Frieden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Weihnachtsgeschichte</dc:title>
  <dc:creator>Zimmermann</dc:creator>
  <cp:lastModifiedBy>Zimmermann</cp:lastModifiedBy>
  <cp:revision>94</cp:revision>
  <dcterms:created xsi:type="dcterms:W3CDTF">2011-12-13T13:15:33Z</dcterms:created>
  <dcterms:modified xsi:type="dcterms:W3CDTF">2015-10-30T18:53:29Z</dcterms:modified>
</cp:coreProperties>
</file>