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1" r:id="rId3"/>
    <p:sldId id="276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80" r:id="rId13"/>
    <p:sldId id="272" r:id="rId14"/>
    <p:sldId id="271" r:id="rId15"/>
    <p:sldId id="273" r:id="rId16"/>
    <p:sldId id="286" r:id="rId17"/>
    <p:sldId id="274" r:id="rId18"/>
    <p:sldId id="281" r:id="rId19"/>
    <p:sldId id="282" r:id="rId20"/>
    <p:sldId id="283" r:id="rId21"/>
    <p:sldId id="284" r:id="rId22"/>
    <p:sldId id="285" r:id="rId23"/>
    <p:sldId id="288" r:id="rId24"/>
    <p:sldId id="287" r:id="rId25"/>
    <p:sldId id="293" r:id="rId26"/>
    <p:sldId id="294" r:id="rId27"/>
    <p:sldId id="295" r:id="rId28"/>
    <p:sldId id="291" r:id="rId29"/>
    <p:sldId id="292" r:id="rId3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427AE-A2D7-4D94-BFCC-0773AE3C649F}" type="datetimeFigureOut">
              <a:rPr lang="de-DE" smtClean="0"/>
              <a:pPr/>
              <a:t>29.10.2015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19F9C-01F1-4227-BF69-D069FBBC079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80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DDD35-025E-42A3-AF94-E223AC23762D}" type="datetimeFigureOut">
              <a:rPr lang="de-DE" smtClean="0"/>
              <a:pPr/>
              <a:t>29.10.2015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52C01-ED5C-4A76-B856-849ED887088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762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D5A6-CBCE-4E38-9135-3A5362537F75}" type="datetime1">
              <a:rPr lang="de-DE" smtClean="0"/>
              <a:pPr/>
              <a:t>29.10.2015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041F-89A3-4E2B-8B1C-E1323EFDE81F}" type="datetime1">
              <a:rPr lang="de-DE" smtClean="0"/>
              <a:pPr/>
              <a:t>29.10.2015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9FB9-C7B1-4880-99DB-FA25C8C654F4}" type="datetime1">
              <a:rPr lang="de-DE" smtClean="0"/>
              <a:pPr/>
              <a:t>29.10.2015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8F17-E292-4AF5-B0D0-C9226B783DD0}" type="datetime1">
              <a:rPr lang="de-DE" smtClean="0"/>
              <a:pPr/>
              <a:t>29.10.2015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6820-75E3-45DF-B6CD-06003FB57E1E}" type="datetime1">
              <a:rPr lang="de-DE" smtClean="0"/>
              <a:pPr/>
              <a:t>29.10.2015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6E5284C-5092-4636-B7A0-8D4F9607640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4A65-9DAD-46B7-B432-C1143961783B}" type="datetime1">
              <a:rPr lang="de-DE" smtClean="0"/>
              <a:pPr/>
              <a:t>29.10.2015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0A01-3DD9-469F-829D-C9BC1AA169E0}" type="datetime1">
              <a:rPr lang="de-DE" smtClean="0"/>
              <a:pPr/>
              <a:t>29.10.2015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AE3F4-AE6C-45B9-AF20-557C0082D0D1}" type="datetime1">
              <a:rPr lang="de-DE" smtClean="0"/>
              <a:pPr/>
              <a:t>29.10.2015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740E-2FF3-4F94-A8AC-33625C3F0E1B}" type="datetime1">
              <a:rPr lang="de-DE" smtClean="0"/>
              <a:pPr/>
              <a:t>29.10.2015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1FCA-85BF-4528-BAE8-8E310F586799}" type="datetime1">
              <a:rPr lang="de-DE" smtClean="0"/>
              <a:pPr/>
              <a:t>29.10.2015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e-DE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Bild durch Klicken auf Symbol hinzufügen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2131-9879-48D9-B5B1-E8D786FFFDFE}" type="datetime1">
              <a:rPr lang="de-DE" smtClean="0"/>
              <a:pPr/>
              <a:t>29.10.2015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6146820-75E3-45DF-B6CD-06003FB57E1E}" type="datetime1">
              <a:rPr lang="de-DE" smtClean="0"/>
              <a:pPr/>
              <a:t>29.10.2015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de-DE" smtClean="0"/>
              <a:t>Ftos: www.freebibleimages.org; Gebärddenzeichnungen: (c) Verlag Karin Kestner, nur zum schulinternen Gebrauch</a:t>
            </a:r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E5284C-5092-4636-B7A0-8D4F9607640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172819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de-DE" dirty="0" smtClean="0"/>
              <a:t>Jakob und seine Kinder     </a:t>
            </a:r>
            <a:br>
              <a:rPr lang="de-DE" dirty="0" smtClean="0"/>
            </a:br>
            <a:r>
              <a:rPr lang="de-DE" dirty="0" smtClean="0"/>
              <a:t>Bearbeitet von Nico</a:t>
            </a:r>
            <a:endParaRPr lang="de-DE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7584" y="3737247"/>
            <a:ext cx="4824536" cy="1752600"/>
          </a:xfrm>
        </p:spPr>
        <p:txBody>
          <a:bodyPr>
            <a:normAutofit fontScale="77500" lnSpcReduction="20000"/>
          </a:bodyPr>
          <a:lstStyle/>
          <a:p>
            <a:endParaRPr lang="de-DE" dirty="0" smtClean="0"/>
          </a:p>
          <a:p>
            <a:r>
              <a:rPr lang="de-DE" dirty="0">
                <a:solidFill>
                  <a:schemeClr val="tx1"/>
                </a:solidFill>
              </a:rPr>
              <a:t>Die Geschichte spielt </a:t>
            </a:r>
            <a:r>
              <a:rPr lang="de-DE" b="1" dirty="0">
                <a:solidFill>
                  <a:schemeClr val="tx1"/>
                </a:solidFill>
              </a:rPr>
              <a:t>vor langer Zeit</a:t>
            </a:r>
            <a:r>
              <a:rPr lang="de-DE" dirty="0" smtClean="0"/>
              <a:t>.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Sie steht in der </a:t>
            </a:r>
            <a:r>
              <a:rPr lang="de-DE" b="1" dirty="0" smtClean="0">
                <a:solidFill>
                  <a:schemeClr val="tx1"/>
                </a:solidFill>
              </a:rPr>
              <a:t>Bibel</a:t>
            </a:r>
            <a:r>
              <a:rPr lang="de-DE" dirty="0" smtClean="0">
                <a:solidFill>
                  <a:schemeClr val="tx1"/>
                </a:solidFill>
              </a:rPr>
              <a:t>,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Altes Testament,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1. Buch Mose, Kapitel 37</a:t>
            </a:r>
          </a:p>
        </p:txBody>
      </p:sp>
      <p:pic>
        <p:nvPicPr>
          <p:cNvPr id="1027" name="Picture 3" descr="C:\Users\Zimmermann\Pictures\Eigene Bilder\Schule\AT\Moses\1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2" t="36748" r="24878" b="24878"/>
          <a:stretch/>
        </p:blipFill>
        <p:spPr bwMode="auto">
          <a:xfrm>
            <a:off x="5948207" y="2852936"/>
            <a:ext cx="2743201" cy="263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 flipV="1">
            <a:off x="4499992" y="4365104"/>
            <a:ext cx="1656184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4500562" y="4357694"/>
            <a:ext cx="1643074" cy="249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02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143248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" b="1868"/>
          <a:stretch>
            <a:fillRect/>
          </a:stretch>
        </p:blipFill>
        <p:spPr bwMode="auto">
          <a:xfrm>
            <a:off x="4572000" y="3071810"/>
            <a:ext cx="4271954" cy="308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6" name="Wolkenförmige Legende 5"/>
          <p:cNvSpPr/>
          <p:nvPr/>
        </p:nvSpPr>
        <p:spPr>
          <a:xfrm>
            <a:off x="142844" y="571480"/>
            <a:ext cx="4357718" cy="2071702"/>
          </a:xfrm>
          <a:prstGeom prst="cloudCallout">
            <a:avLst>
              <a:gd name="adj1" fmla="val 13790"/>
              <a:gd name="adj2" fmla="val 872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Ich will das nicht hören was du sagst!</a:t>
            </a:r>
            <a:endParaRPr lang="de-DE" dirty="0"/>
          </a:p>
        </p:txBody>
      </p:sp>
      <p:sp>
        <p:nvSpPr>
          <p:cNvPr id="8" name="Ovale Legende 7"/>
          <p:cNvSpPr/>
          <p:nvPr/>
        </p:nvSpPr>
        <p:spPr>
          <a:xfrm>
            <a:off x="5572132" y="500042"/>
            <a:ext cx="3071834" cy="2214578"/>
          </a:xfrm>
          <a:prstGeom prst="wedgeEllipseCallout">
            <a:avLst>
              <a:gd name="adj1" fmla="val 16674"/>
              <a:gd name="adj2" fmla="val 761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Hör auf, die anderen zu ärgern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17" y="47667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" b="1887"/>
          <a:stretch>
            <a:fillRect/>
          </a:stretch>
        </p:blipFill>
        <p:spPr bwMode="auto">
          <a:xfrm>
            <a:off x="4357686" y="3286124"/>
            <a:ext cx="4100522" cy="296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Rechteckige Legende 7"/>
          <p:cNvSpPr/>
          <p:nvPr/>
        </p:nvSpPr>
        <p:spPr>
          <a:xfrm>
            <a:off x="3214678" y="214290"/>
            <a:ext cx="3143272" cy="1143008"/>
          </a:xfrm>
          <a:prstGeom prst="wedgeRectCallout">
            <a:avLst>
              <a:gd name="adj1" fmla="val -47306"/>
              <a:gd name="adj2" fmla="val 143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……………….!</a:t>
            </a:r>
            <a:endParaRPr lang="de-DE" dirty="0"/>
          </a:p>
        </p:txBody>
      </p:sp>
      <p:sp>
        <p:nvSpPr>
          <p:cNvPr id="10" name="Rechteckige Legende 9"/>
          <p:cNvSpPr/>
          <p:nvPr/>
        </p:nvSpPr>
        <p:spPr>
          <a:xfrm>
            <a:off x="6286512" y="1643050"/>
            <a:ext cx="2286016" cy="1143008"/>
          </a:xfrm>
          <a:prstGeom prst="wedgeRectCallout">
            <a:avLst>
              <a:gd name="adj1" fmla="val -25493"/>
              <a:gd name="adj2" fmla="val 1712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Komm ärgern wir den Jungen weiter das macht doch uns Spaß!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03_Joseph_Slave_JPEG_1024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0485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3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01_Joseph_Slave_JPEG_1024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Bildplatzhalter 2"/>
          <p:cNvSpPr txBox="1">
            <a:spLocks/>
          </p:cNvSpPr>
          <p:nvPr/>
        </p:nvSpPr>
        <p:spPr>
          <a:xfrm>
            <a:off x="1763688" y="620688"/>
            <a:ext cx="5486400" cy="4114800"/>
          </a:xfrm>
          <a:prstGeom prst="rect">
            <a:avLst/>
          </a:prstGeom>
        </p:spPr>
      </p:sp>
      <p:sp>
        <p:nvSpPr>
          <p:cNvPr id="9" name="Abgerundete rechteckige Legende 8"/>
          <p:cNvSpPr/>
          <p:nvPr/>
        </p:nvSpPr>
        <p:spPr>
          <a:xfrm>
            <a:off x="2500298" y="4000504"/>
            <a:ext cx="3071834" cy="1285884"/>
          </a:xfrm>
          <a:prstGeom prst="wedgeRoundRectCallout">
            <a:avLst>
              <a:gd name="adj1" fmla="val 29176"/>
              <a:gd name="adj2" fmla="val -1216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Du gehst da immer gerade aus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03_Joseph_Slave_JPEG_1024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675258" cy="27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000240"/>
            <a:ext cx="518457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e Legende 7"/>
          <p:cNvSpPr/>
          <p:nvPr/>
        </p:nvSpPr>
        <p:spPr>
          <a:xfrm>
            <a:off x="5357818" y="2071678"/>
            <a:ext cx="2000264" cy="857256"/>
          </a:xfrm>
          <a:prstGeom prst="wedgeEllipseCallout">
            <a:avLst>
              <a:gd name="adj1" fmla="val -42776"/>
              <a:gd name="adj2" fmla="val 817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Ooouuu</a:t>
            </a:r>
            <a:r>
              <a:rPr lang="de-DE" dirty="0" smtClean="0"/>
              <a:t> ist das </a:t>
            </a:r>
            <a:r>
              <a:rPr lang="de-DE" dirty="0" smtClean="0"/>
              <a:t>heiß!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714488"/>
            <a:ext cx="5940152" cy="445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bgerundete rechteckige Legende 6"/>
          <p:cNvSpPr/>
          <p:nvPr/>
        </p:nvSpPr>
        <p:spPr>
          <a:xfrm>
            <a:off x="3000364" y="214290"/>
            <a:ext cx="3286148" cy="228601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Komm wir gehen mit, aber er darf es nicht merken. Wir müssen in töten.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93" y="1052736"/>
            <a:ext cx="5436096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bgerundete rechteckige Legende 6"/>
          <p:cNvSpPr/>
          <p:nvPr/>
        </p:nvSpPr>
        <p:spPr>
          <a:xfrm>
            <a:off x="4000496" y="428604"/>
            <a:ext cx="2786082" cy="135732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Schau er kommt wir müssen was überlegen!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0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928802"/>
            <a:ext cx="54726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e Legende 6"/>
          <p:cNvSpPr/>
          <p:nvPr/>
        </p:nvSpPr>
        <p:spPr>
          <a:xfrm>
            <a:off x="4214810" y="548680"/>
            <a:ext cx="2733454" cy="180875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Schau mal da ist ein </a:t>
            </a:r>
            <a:r>
              <a:rPr lang="de-DE" dirty="0" smtClean="0"/>
              <a:t>Brunnen. Wir </a:t>
            </a:r>
            <a:r>
              <a:rPr lang="de-DE" dirty="0" smtClean="0"/>
              <a:t>können ihn da rein schmeißen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857364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7" name="Rechteckige Legende 6"/>
          <p:cNvSpPr/>
          <p:nvPr/>
        </p:nvSpPr>
        <p:spPr>
          <a:xfrm>
            <a:off x="2143108" y="285728"/>
            <a:ext cx="3071834" cy="164307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Komm </a:t>
            </a:r>
            <a:r>
              <a:rPr lang="de-DE" dirty="0" smtClean="0"/>
              <a:t>macht </a:t>
            </a:r>
            <a:r>
              <a:rPr lang="de-DE" dirty="0" smtClean="0"/>
              <a:t>schnell. Wir müssen in rein schmeißen!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0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7" name="Rechteckige Legende 6"/>
          <p:cNvSpPr/>
          <p:nvPr/>
        </p:nvSpPr>
        <p:spPr>
          <a:xfrm>
            <a:off x="3929058" y="857232"/>
            <a:ext cx="2643206" cy="1357322"/>
          </a:xfrm>
          <a:prstGeom prst="wedgeRectCallout">
            <a:avLst>
              <a:gd name="adj1" fmla="val -21525"/>
              <a:gd name="adj2" fmla="val 126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Hilfe! Hilfe!  Hilfe!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0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1928802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5" name="Ovale Legende 4"/>
          <p:cNvSpPr/>
          <p:nvPr/>
        </p:nvSpPr>
        <p:spPr>
          <a:xfrm>
            <a:off x="4071934" y="1714488"/>
            <a:ext cx="1785950" cy="107157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Hay, ich schütze euch 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594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7" name="Abgerundete rechteckige Legende 6"/>
          <p:cNvSpPr/>
          <p:nvPr/>
        </p:nvSpPr>
        <p:spPr>
          <a:xfrm>
            <a:off x="4286248" y="2500306"/>
            <a:ext cx="2000264" cy="1285884"/>
          </a:xfrm>
          <a:prstGeom prst="wedgeRoundRectCallout">
            <a:avLst>
              <a:gd name="adj1" fmla="val -35923"/>
              <a:gd name="adj2" fmla="val 1094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Hilfe! Hilfe!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0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2143116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7" name="Abgerundete rechteckige Legende 6"/>
          <p:cNvSpPr/>
          <p:nvPr/>
        </p:nvSpPr>
        <p:spPr>
          <a:xfrm>
            <a:off x="2928926" y="214290"/>
            <a:ext cx="2928958" cy="17859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Schau mal da sind </a:t>
            </a:r>
            <a:r>
              <a:rPr lang="de-DE" dirty="0" smtClean="0"/>
              <a:t>viele </a:t>
            </a:r>
            <a:r>
              <a:rPr lang="de-DE" dirty="0" smtClean="0"/>
              <a:t>Leute. Komm gehen wir mal hin!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0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2143116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07504" y="6381328"/>
            <a:ext cx="8496944" cy="340147"/>
          </a:xfrm>
        </p:spPr>
        <p:txBody>
          <a:bodyPr/>
          <a:lstStyle/>
          <a:p>
            <a:pPr algn="l"/>
            <a:r>
              <a:rPr lang="de-DE" dirty="0" smtClean="0"/>
              <a:t>Fotos: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7" name="Abgerundete rechteckige Legende 6"/>
          <p:cNvSpPr/>
          <p:nvPr/>
        </p:nvSpPr>
        <p:spPr>
          <a:xfrm>
            <a:off x="1071538" y="714356"/>
            <a:ext cx="3214710" cy="2000264"/>
          </a:xfrm>
          <a:prstGeom prst="wedgeRoundRectCallout">
            <a:avLst>
              <a:gd name="adj1" fmla="val 55387"/>
              <a:gd name="adj2" fmla="val 1037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Gib mir das Geld, dann bekommst du den Jungen 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07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8934"/>
            <a:ext cx="4183360" cy="313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928934"/>
            <a:ext cx="4183360" cy="313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bgerundete rechteckige Legende 6"/>
          <p:cNvSpPr/>
          <p:nvPr/>
        </p:nvSpPr>
        <p:spPr>
          <a:xfrm>
            <a:off x="2143108" y="1214422"/>
            <a:ext cx="2000264" cy="1571636"/>
          </a:xfrm>
          <a:prstGeom prst="wedgeRoundRectCallout">
            <a:avLst>
              <a:gd name="adj1" fmla="val -45243"/>
              <a:gd name="adj2" fmla="val 867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Hilfe ich will wieder zurück !!!  </a:t>
            </a:r>
            <a:endParaRPr lang="de-DE" dirty="0"/>
          </a:p>
        </p:txBody>
      </p:sp>
      <p:sp>
        <p:nvSpPr>
          <p:cNvPr id="8" name="Abgerundete rechteckige Legende 7"/>
          <p:cNvSpPr/>
          <p:nvPr/>
        </p:nvSpPr>
        <p:spPr>
          <a:xfrm>
            <a:off x="5929322" y="1643050"/>
            <a:ext cx="2714644" cy="1214446"/>
          </a:xfrm>
          <a:prstGeom prst="wedgeRoundRectCallout">
            <a:avLst>
              <a:gd name="adj1" fmla="val -35876"/>
              <a:gd name="adj2" fmla="val 1341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Oh </a:t>
            </a:r>
            <a:r>
              <a:rPr lang="de-DE" dirty="0" smtClean="0"/>
              <a:t>Mann, </a:t>
            </a:r>
            <a:r>
              <a:rPr lang="de-DE" dirty="0" smtClean="0"/>
              <a:t>ich komme nie wieder </a:t>
            </a:r>
            <a:r>
              <a:rPr lang="de-DE" dirty="0" smtClean="0"/>
              <a:t>zurück.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0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1785918" y="2214554"/>
            <a:ext cx="5486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7" name="Abgerundete rechteckige Legende 6"/>
          <p:cNvSpPr/>
          <p:nvPr/>
        </p:nvSpPr>
        <p:spPr>
          <a:xfrm>
            <a:off x="3643306" y="642918"/>
            <a:ext cx="2786082" cy="1785950"/>
          </a:xfrm>
          <a:prstGeom prst="wedgeRoundRectCallout">
            <a:avLst>
              <a:gd name="adj1" fmla="val -52060"/>
              <a:gd name="adj2" fmla="val 933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Komm wir müssen was </a:t>
            </a:r>
            <a:r>
              <a:rPr lang="de-DE" dirty="0" smtClean="0"/>
              <a:t>machen! Wisst ihr was?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0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2357430"/>
            <a:ext cx="54726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bgerundete rechteckige Legende 6"/>
          <p:cNvSpPr/>
          <p:nvPr/>
        </p:nvSpPr>
        <p:spPr>
          <a:xfrm>
            <a:off x="3929058" y="714356"/>
            <a:ext cx="3214710" cy="2000264"/>
          </a:xfrm>
          <a:prstGeom prst="wedgeRoundRectCallout">
            <a:avLst>
              <a:gd name="adj1" fmla="val -22766"/>
              <a:gd name="adj2" fmla="val 864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Hay das ist eine gute Idee von dem Tier  das Blut nehmen!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0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2143116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23528" y="6381328"/>
            <a:ext cx="806489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33375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bgerundete rechteckige Legende 6"/>
          <p:cNvSpPr/>
          <p:nvPr/>
        </p:nvSpPr>
        <p:spPr>
          <a:xfrm>
            <a:off x="1428728" y="500042"/>
            <a:ext cx="3214710" cy="2000264"/>
          </a:xfrm>
          <a:prstGeom prst="wedgeRoundRectCallout">
            <a:avLst>
              <a:gd name="adj1" fmla="val 63395"/>
              <a:gd name="adj2" fmla="val 1277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Hilfe wir haben Josef </a:t>
            </a:r>
            <a:r>
              <a:rPr lang="de-DE" dirty="0" smtClean="0"/>
              <a:t>gefunden. Er </a:t>
            </a:r>
            <a:r>
              <a:rPr lang="de-DE" dirty="0" smtClean="0"/>
              <a:t>ist </a:t>
            </a:r>
            <a:r>
              <a:rPr lang="de-DE" dirty="0" smtClean="0"/>
              <a:t>tot!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44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1785918" y="2739992"/>
            <a:ext cx="4857784" cy="35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7" name="Rechteckige Legende 6"/>
          <p:cNvSpPr/>
          <p:nvPr/>
        </p:nvSpPr>
        <p:spPr>
          <a:xfrm>
            <a:off x="2928926" y="428604"/>
            <a:ext cx="4286280" cy="2000240"/>
          </a:xfrm>
          <a:prstGeom prst="wedgeRectCallout">
            <a:avLst>
              <a:gd name="adj1" fmla="val -20833"/>
              <a:gd name="adj2" fmla="val 70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Hilfe, </a:t>
            </a:r>
            <a:r>
              <a:rPr lang="de-DE" dirty="0" smtClean="0"/>
              <a:t>der Josef ist </a:t>
            </a:r>
            <a:r>
              <a:rPr lang="de-DE" dirty="0" smtClean="0"/>
              <a:t>tot, </a:t>
            </a:r>
            <a:r>
              <a:rPr lang="de-DE" dirty="0" smtClean="0"/>
              <a:t>ich will ihn wieder haben 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44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285992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7" name="Abgerundete rechteckige Legende 6"/>
          <p:cNvSpPr/>
          <p:nvPr/>
        </p:nvSpPr>
        <p:spPr>
          <a:xfrm>
            <a:off x="5715008" y="857232"/>
            <a:ext cx="3214710" cy="1857388"/>
          </a:xfrm>
          <a:prstGeom prst="wedgeRoundRectCallout">
            <a:avLst>
              <a:gd name="adj1" fmla="val -55353"/>
              <a:gd name="adj2" fmla="val 777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Hilfe, </a:t>
            </a:r>
            <a:r>
              <a:rPr lang="de-DE" dirty="0" smtClean="0"/>
              <a:t>ich hasse </a:t>
            </a:r>
            <a:r>
              <a:rPr lang="de-DE" dirty="0" smtClean="0"/>
              <a:t>euch. Hilfe, </a:t>
            </a:r>
            <a:r>
              <a:rPr lang="de-DE" dirty="0" smtClean="0"/>
              <a:t>ich will wieder zurück 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0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3657600" y="2285992"/>
            <a:ext cx="5486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1810"/>
            <a:ext cx="4056451" cy="30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ige Legende 6"/>
          <p:cNvSpPr/>
          <p:nvPr/>
        </p:nvSpPr>
        <p:spPr>
          <a:xfrm>
            <a:off x="785786" y="1500174"/>
            <a:ext cx="2786082" cy="1357322"/>
          </a:xfrm>
          <a:prstGeom prst="wedgeRectCallout">
            <a:avLst>
              <a:gd name="adj1" fmla="val -9999"/>
              <a:gd name="adj2" fmla="val 101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Wau sieht der gut </a:t>
            </a:r>
            <a:r>
              <a:rPr lang="de-DE" dirty="0" smtClean="0"/>
              <a:t>aus, </a:t>
            </a:r>
            <a:r>
              <a:rPr lang="de-DE" dirty="0" smtClean="0"/>
              <a:t>den kann man gut gebrauchen !</a:t>
            </a:r>
            <a:endParaRPr lang="de-DE" dirty="0"/>
          </a:p>
        </p:txBody>
      </p:sp>
      <p:sp>
        <p:nvSpPr>
          <p:cNvPr id="8" name="Ovale Legende 7"/>
          <p:cNvSpPr/>
          <p:nvPr/>
        </p:nvSpPr>
        <p:spPr>
          <a:xfrm>
            <a:off x="5436096" y="476672"/>
            <a:ext cx="2922118" cy="1809320"/>
          </a:xfrm>
          <a:prstGeom prst="wedgeEllipseCallout">
            <a:avLst>
              <a:gd name="adj1" fmla="val 21865"/>
              <a:gd name="adj2" fmla="val 1138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Ok wir kaufen den ab. Wir geben ihm </a:t>
            </a:r>
            <a:r>
              <a:rPr lang="de-DE" dirty="0" smtClean="0"/>
              <a:t>ein bissen </a:t>
            </a:r>
            <a:r>
              <a:rPr lang="de-DE" dirty="0" smtClean="0"/>
              <a:t>mehr </a:t>
            </a:r>
            <a:r>
              <a:rPr lang="de-DE" dirty="0" smtClean="0"/>
              <a:t>Geld, </a:t>
            </a:r>
            <a:r>
              <a:rPr lang="de-DE" dirty="0" smtClean="0"/>
              <a:t>der </a:t>
            </a:r>
            <a:r>
              <a:rPr lang="de-DE" dirty="0" smtClean="0"/>
              <a:t>Junge </a:t>
            </a:r>
            <a:r>
              <a:rPr lang="de-DE" dirty="0" smtClean="0"/>
              <a:t>ist es wert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0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164305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5" name="Ovale Legende 4"/>
          <p:cNvSpPr/>
          <p:nvPr/>
        </p:nvSpPr>
        <p:spPr>
          <a:xfrm>
            <a:off x="2643174" y="642918"/>
            <a:ext cx="2071702" cy="12858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Komm ärgern wir den Jungen 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440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2143116"/>
            <a:ext cx="528058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bgerundete rechteckige Legende 5"/>
          <p:cNvSpPr/>
          <p:nvPr/>
        </p:nvSpPr>
        <p:spPr>
          <a:xfrm>
            <a:off x="357158" y="1500174"/>
            <a:ext cx="2714644" cy="928694"/>
          </a:xfrm>
          <a:prstGeom prst="wedgeRoundRectCallout">
            <a:avLst>
              <a:gd name="adj1" fmla="val 49230"/>
              <a:gd name="adj2" fmla="val 1048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Hay, die vier Jungs ärgern mich. Hilf mir bitte! </a:t>
            </a:r>
            <a:endParaRPr lang="de-DE" dirty="0"/>
          </a:p>
        </p:txBody>
      </p:sp>
      <p:sp>
        <p:nvSpPr>
          <p:cNvPr id="8" name="Abgerundete rechteckige Legende 7"/>
          <p:cNvSpPr/>
          <p:nvPr/>
        </p:nvSpPr>
        <p:spPr>
          <a:xfrm>
            <a:off x="6143636" y="1000108"/>
            <a:ext cx="2500330" cy="1214446"/>
          </a:xfrm>
          <a:prstGeom prst="wedgeRoundRectCallout">
            <a:avLst>
              <a:gd name="adj1" fmla="val -38753"/>
              <a:gd name="adj2" fmla="val 911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Ja gerne helfe ich dir. Ich mag dich doch gern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84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857232"/>
            <a:ext cx="3059832" cy="22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71876"/>
            <a:ext cx="3355909" cy="251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434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43" y="2996952"/>
            <a:ext cx="4134200" cy="31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e Legende 6"/>
          <p:cNvSpPr/>
          <p:nvPr/>
        </p:nvSpPr>
        <p:spPr>
          <a:xfrm>
            <a:off x="214282" y="125216"/>
            <a:ext cx="2643206" cy="980728"/>
          </a:xfrm>
          <a:prstGeom prst="wedgeEllipseCallout">
            <a:avLst>
              <a:gd name="adj1" fmla="val 11686"/>
              <a:gd name="adj2" fmla="val 72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Wau ist das für mich? </a:t>
            </a:r>
            <a:endParaRPr lang="de-DE" dirty="0"/>
          </a:p>
        </p:txBody>
      </p:sp>
      <p:sp>
        <p:nvSpPr>
          <p:cNvPr id="9" name="Ovale Legende 8"/>
          <p:cNvSpPr/>
          <p:nvPr/>
        </p:nvSpPr>
        <p:spPr>
          <a:xfrm>
            <a:off x="3643306" y="142852"/>
            <a:ext cx="2500330" cy="1143008"/>
          </a:xfrm>
          <a:prstGeom prst="wedgeEllipseCallout">
            <a:avLst>
              <a:gd name="adj1" fmla="val -57404"/>
              <a:gd name="adj2" fmla="val 673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Ja das ist nur für dich !</a:t>
            </a:r>
            <a:endParaRPr lang="de-DE" dirty="0"/>
          </a:p>
        </p:txBody>
      </p:sp>
      <p:sp>
        <p:nvSpPr>
          <p:cNvPr id="10" name="Abgerundete rechteckige Legende 9"/>
          <p:cNvSpPr/>
          <p:nvPr/>
        </p:nvSpPr>
        <p:spPr>
          <a:xfrm>
            <a:off x="1000100" y="2857496"/>
            <a:ext cx="2071702" cy="114300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Wau danke für den Mantel !  </a:t>
            </a:r>
            <a:endParaRPr lang="de-DE" dirty="0"/>
          </a:p>
        </p:txBody>
      </p:sp>
      <p:sp>
        <p:nvSpPr>
          <p:cNvPr id="11" name="Ovale Legende 10"/>
          <p:cNvSpPr/>
          <p:nvPr/>
        </p:nvSpPr>
        <p:spPr>
          <a:xfrm>
            <a:off x="3929058" y="2071678"/>
            <a:ext cx="2286016" cy="1214446"/>
          </a:xfrm>
          <a:prstGeom prst="wedgeEllipseCallout">
            <a:avLst>
              <a:gd name="adj1" fmla="val 25567"/>
              <a:gd name="adj2" fmla="val 640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Endlich habe ich mal was Buntes !</a:t>
            </a:r>
            <a:endParaRPr lang="de-DE" dirty="0"/>
          </a:p>
        </p:txBody>
      </p:sp>
      <p:sp>
        <p:nvSpPr>
          <p:cNvPr id="12" name="Ovale Legende 11"/>
          <p:cNvSpPr/>
          <p:nvPr/>
        </p:nvSpPr>
        <p:spPr>
          <a:xfrm>
            <a:off x="6500826" y="1357298"/>
            <a:ext cx="2286016" cy="1643074"/>
          </a:xfrm>
          <a:prstGeom prst="wedgeEllipseCallout">
            <a:avLst>
              <a:gd name="adj1" fmla="val -16033"/>
              <a:gd name="adj2" fmla="val 70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Ja, weil du bist mein besonderer  Sohn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85111"/>
            <a:ext cx="3498776" cy="262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Wolkenförmige Legende 3"/>
          <p:cNvSpPr/>
          <p:nvPr/>
        </p:nvSpPr>
        <p:spPr>
          <a:xfrm>
            <a:off x="2843808" y="116632"/>
            <a:ext cx="6120680" cy="4680520"/>
          </a:xfrm>
          <a:prstGeom prst="cloudCallout">
            <a:avLst>
              <a:gd name="adj1" fmla="val -67472"/>
              <a:gd name="adj2" fmla="val 250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30424"/>
            <a:ext cx="3803915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Wolkenförmige Legende 6"/>
          <p:cNvSpPr/>
          <p:nvPr/>
        </p:nvSpPr>
        <p:spPr>
          <a:xfrm>
            <a:off x="214282" y="714356"/>
            <a:ext cx="3357586" cy="2000264"/>
          </a:xfrm>
          <a:prstGeom prst="cloudCallout">
            <a:avLst>
              <a:gd name="adj1" fmla="val -11573"/>
              <a:gd name="adj2" fmla="val 103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Wau ich träume von einer schönen  Landschaft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</a:t>
            </a:r>
            <a:r>
              <a:rPr lang="de-DE" dirty="0" smtClean="0"/>
              <a:t>www.freebibleimages.org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8" name="Abgerundete rechteckige Legende 7"/>
          <p:cNvSpPr/>
          <p:nvPr/>
        </p:nvSpPr>
        <p:spPr>
          <a:xfrm>
            <a:off x="5214942" y="571480"/>
            <a:ext cx="2500330" cy="1571636"/>
          </a:xfrm>
          <a:prstGeom prst="wedgeRoundRectCallout">
            <a:avLst>
              <a:gd name="adj1" fmla="val -40692"/>
              <a:gd name="adj2" fmla="val 2025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Mein Traum wäre, dass ich der neue König werde  !</a:t>
            </a:r>
            <a:endParaRPr lang="de-DE" dirty="0"/>
          </a:p>
        </p:txBody>
      </p:sp>
      <p:sp>
        <p:nvSpPr>
          <p:cNvPr id="9" name="Ovale Legende 8"/>
          <p:cNvSpPr/>
          <p:nvPr/>
        </p:nvSpPr>
        <p:spPr>
          <a:xfrm>
            <a:off x="2224070" y="581004"/>
            <a:ext cx="2786082" cy="164307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Nein das wirst du niemals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714800" cy="27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Wolkenförmige Legende 3"/>
          <p:cNvSpPr/>
          <p:nvPr/>
        </p:nvSpPr>
        <p:spPr>
          <a:xfrm>
            <a:off x="3563888" y="332656"/>
            <a:ext cx="5364088" cy="4752528"/>
          </a:xfrm>
          <a:prstGeom prst="cloudCallout">
            <a:avLst>
              <a:gd name="adj1" fmla="val -87356"/>
              <a:gd name="adj2" fmla="val 181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3491880" cy="261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bgerundete rechteckige Legende 6"/>
          <p:cNvSpPr/>
          <p:nvPr/>
        </p:nvSpPr>
        <p:spPr>
          <a:xfrm>
            <a:off x="142844" y="142852"/>
            <a:ext cx="3643338" cy="2286016"/>
          </a:xfrm>
          <a:prstGeom prst="wedgeRoundRectCallout">
            <a:avLst>
              <a:gd name="adj1" fmla="val -19076"/>
              <a:gd name="adj2" fmla="val 104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Wau sind die Sterne schön. Ich will die haben 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4091947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4214810" y="3143248"/>
            <a:ext cx="4299430" cy="310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7704856" cy="340147"/>
          </a:xfrm>
        </p:spPr>
        <p:txBody>
          <a:bodyPr/>
          <a:lstStyle/>
          <a:p>
            <a:r>
              <a:rPr lang="de-DE" dirty="0" smtClean="0"/>
              <a:t>Fotos: www.freebibleimages.org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284C-5092-4636-B7A0-8D4F96076407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" name="Abgerundete rechteckige Legende 5"/>
          <p:cNvSpPr/>
          <p:nvPr/>
        </p:nvSpPr>
        <p:spPr>
          <a:xfrm>
            <a:off x="500034" y="3143248"/>
            <a:ext cx="3214710" cy="2000264"/>
          </a:xfrm>
          <a:prstGeom prst="wedgeRoundRectCallout">
            <a:avLst>
              <a:gd name="adj1" fmla="val -21686"/>
              <a:gd name="adj2" fmla="val -1107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Die Sterne und der Mond haben sich vor mir  verneigt !</a:t>
            </a:r>
            <a:endParaRPr lang="de-DE" dirty="0"/>
          </a:p>
        </p:txBody>
      </p:sp>
      <p:sp>
        <p:nvSpPr>
          <p:cNvPr id="8" name="Rechteckige Legende 7"/>
          <p:cNvSpPr/>
          <p:nvPr/>
        </p:nvSpPr>
        <p:spPr>
          <a:xfrm>
            <a:off x="5357818" y="857232"/>
            <a:ext cx="3143272" cy="1785950"/>
          </a:xfrm>
          <a:prstGeom prst="wedgeRectCallout">
            <a:avLst>
              <a:gd name="adj1" fmla="val -20833"/>
              <a:gd name="adj2" fmla="val 840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Das glauben wir dir nicht 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nke">
  <a:themeElements>
    <a:clrScheme name="Anank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nank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nank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498</Words>
  <Application>Microsoft Office PowerPoint</Application>
  <PresentationFormat>Bildschirmpräsentation (4:3)</PresentationFormat>
  <Paragraphs>102</Paragraphs>
  <Slides>29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Ananke</vt:lpstr>
      <vt:lpstr>Jakob und seine Kinder      Bearbeitet von Nico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Jakob und seine Kinder</dc:title>
  <dc:creator>Zimmermann</dc:creator>
  <cp:lastModifiedBy>Zimmermann</cp:lastModifiedBy>
  <cp:revision>54</cp:revision>
  <dcterms:created xsi:type="dcterms:W3CDTF">2015-10-16T15:51:18Z</dcterms:created>
  <dcterms:modified xsi:type="dcterms:W3CDTF">2015-10-29T13:49:08Z</dcterms:modified>
</cp:coreProperties>
</file>