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56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757-ED0B-45E7-8AED-6BFAA466B37E}" type="datetimeFigureOut">
              <a:rPr lang="de-DE" smtClean="0"/>
              <a:pPr/>
              <a:t>07.11.2015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581-A045-489C-B13D-CE2C5D7BCC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757-ED0B-45E7-8AED-6BFAA466B37E}" type="datetimeFigureOut">
              <a:rPr lang="de-DE" smtClean="0"/>
              <a:pPr/>
              <a:t>07.11.2015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581-A045-489C-B13D-CE2C5D7BCC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757-ED0B-45E7-8AED-6BFAA466B37E}" type="datetimeFigureOut">
              <a:rPr lang="de-DE" smtClean="0"/>
              <a:pPr/>
              <a:t>07.11.2015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581-A045-489C-B13D-CE2C5D7BCC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757-ED0B-45E7-8AED-6BFAA466B37E}" type="datetimeFigureOut">
              <a:rPr lang="de-DE" smtClean="0"/>
              <a:pPr/>
              <a:t>07.11.2015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581-A045-489C-B13D-CE2C5D7BCC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757-ED0B-45E7-8AED-6BFAA466B37E}" type="datetimeFigureOut">
              <a:rPr lang="de-DE" smtClean="0"/>
              <a:pPr/>
              <a:t>07.11.2015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581-A045-489C-B13D-CE2C5D7BCC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757-ED0B-45E7-8AED-6BFAA466B37E}" type="datetimeFigureOut">
              <a:rPr lang="de-DE" smtClean="0"/>
              <a:pPr/>
              <a:t>07.11.2015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581-A045-489C-B13D-CE2C5D7BCC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757-ED0B-45E7-8AED-6BFAA466B37E}" type="datetimeFigureOut">
              <a:rPr lang="de-DE" smtClean="0"/>
              <a:pPr/>
              <a:t>07.11.2015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581-A045-489C-B13D-CE2C5D7BCC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757-ED0B-45E7-8AED-6BFAA466B37E}" type="datetimeFigureOut">
              <a:rPr lang="de-DE" smtClean="0"/>
              <a:pPr/>
              <a:t>07.11.2015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581-A045-489C-B13D-CE2C5D7BCC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757-ED0B-45E7-8AED-6BFAA466B37E}" type="datetimeFigureOut">
              <a:rPr lang="de-DE" smtClean="0"/>
              <a:pPr/>
              <a:t>07.11.2015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581-A045-489C-B13D-CE2C5D7BCC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757-ED0B-45E7-8AED-6BFAA466B37E}" type="datetimeFigureOut">
              <a:rPr lang="de-DE" smtClean="0"/>
              <a:pPr/>
              <a:t>07.11.2015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581-A045-489C-B13D-CE2C5D7BCC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757-ED0B-45E7-8AED-6BFAA466B37E}" type="datetimeFigureOut">
              <a:rPr lang="de-DE" smtClean="0"/>
              <a:pPr/>
              <a:t>07.11.2015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E581-A045-489C-B13D-CE2C5D7BCC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01757-ED0B-45E7-8AED-6BFAA466B37E}" type="datetimeFigureOut">
              <a:rPr lang="de-DE" smtClean="0"/>
              <a:pPr/>
              <a:t>07.11.2015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3E581-A045-489C-B13D-CE2C5D7BCC8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de-DE" dirty="0" smtClean="0"/>
              <a:t>Das schwarze Schaf</a:t>
            </a:r>
            <a:endParaRPr lang="de-DE" dirty="0"/>
          </a:p>
        </p:txBody>
      </p:sp>
      <p:pic>
        <p:nvPicPr>
          <p:cNvPr id="4" name="Grafik 3" descr="schwarzes Schaf 011.jpg"/>
          <p:cNvPicPr>
            <a:picLocks noChangeAspect="1"/>
          </p:cNvPicPr>
          <p:nvPr/>
        </p:nvPicPr>
        <p:blipFill>
          <a:blip r:embed="rId2" cstate="print"/>
          <a:srcRect l="27881" t="17779" r="21205" b="36964"/>
          <a:stretch>
            <a:fillRect/>
          </a:stretch>
        </p:blipFill>
        <p:spPr>
          <a:xfrm>
            <a:off x="3419872" y="2708920"/>
            <a:ext cx="3024336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714202"/>
          </a:xfrm>
        </p:spPr>
        <p:txBody>
          <a:bodyPr>
            <a:normAutofit fontScale="90000"/>
          </a:bodyPr>
          <a:lstStyle/>
          <a:p>
            <a:pPr algn="l"/>
            <a:r>
              <a:rPr lang="de-DE" sz="3200" dirty="0" smtClean="0"/>
              <a:t>Die ganze Herde </a:t>
            </a:r>
            <a:br>
              <a:rPr lang="de-DE" sz="3200" dirty="0" smtClean="0"/>
            </a:br>
            <a:r>
              <a:rPr lang="de-DE" sz="3200" dirty="0" smtClean="0"/>
              <a:t>lachte </a:t>
            </a:r>
            <a:br>
              <a:rPr lang="de-DE" sz="3200" dirty="0" smtClean="0"/>
            </a:br>
            <a:r>
              <a:rPr lang="de-DE" sz="3200" dirty="0" smtClean="0"/>
              <a:t>den Leithammel </a:t>
            </a:r>
            <a:br>
              <a:rPr lang="de-DE" sz="3200" dirty="0" smtClean="0"/>
            </a:br>
            <a:r>
              <a:rPr lang="de-DE" sz="3200" dirty="0" smtClean="0"/>
              <a:t>aus.</a:t>
            </a:r>
            <a:endParaRPr lang="de-DE" sz="3200" dirty="0"/>
          </a:p>
        </p:txBody>
      </p:sp>
      <p:pic>
        <p:nvPicPr>
          <p:cNvPr id="4" name="Inhaltsplatzhalter 3" descr="schwarzes Schaf 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396" t="21315" r="10623" b="23000"/>
          <a:stretch>
            <a:fillRect/>
          </a:stretch>
        </p:blipFill>
        <p:spPr>
          <a:xfrm>
            <a:off x="1187624" y="2636912"/>
            <a:ext cx="6505408" cy="3672408"/>
          </a:xfrm>
        </p:spPr>
      </p:pic>
      <p:sp>
        <p:nvSpPr>
          <p:cNvPr id="5" name="Abgerundete rechteckige Legende 4"/>
          <p:cNvSpPr/>
          <p:nvPr/>
        </p:nvSpPr>
        <p:spPr>
          <a:xfrm>
            <a:off x="5868144" y="1268760"/>
            <a:ext cx="1296144" cy="936104"/>
          </a:xfrm>
          <a:prstGeom prst="wedgeRoundRectCallout">
            <a:avLst>
              <a:gd name="adj1" fmla="val -117721"/>
              <a:gd name="adj2" fmla="val 1394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Ha, ha, ha!</a:t>
            </a:r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3707904" y="1340768"/>
            <a:ext cx="1520552" cy="944488"/>
          </a:xfrm>
          <a:prstGeom prst="wedgeRoundRectCallout">
            <a:avLst>
              <a:gd name="adj1" fmla="val -57585"/>
              <a:gd name="adj2" fmla="val 1585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Ha, ha, ha!</a:t>
            </a:r>
            <a:endParaRPr lang="de-DE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7308304" y="2204864"/>
            <a:ext cx="1600944" cy="880864"/>
          </a:xfrm>
          <a:prstGeom prst="wedgeRoundRectCallout">
            <a:avLst>
              <a:gd name="adj1" fmla="val -59313"/>
              <a:gd name="adj2" fmla="val 7853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Ha, ha, ha!</a:t>
            </a:r>
            <a:endParaRPr lang="de-DE" dirty="0"/>
          </a:p>
        </p:txBody>
      </p:sp>
      <p:sp>
        <p:nvSpPr>
          <p:cNvPr id="8" name="Abgerundete rechteckige Legende 7"/>
          <p:cNvSpPr/>
          <p:nvPr/>
        </p:nvSpPr>
        <p:spPr>
          <a:xfrm>
            <a:off x="7308304" y="5373216"/>
            <a:ext cx="1512168" cy="1008112"/>
          </a:xfrm>
          <a:prstGeom prst="wedgeRoundRectCallout">
            <a:avLst>
              <a:gd name="adj1" fmla="val -111308"/>
              <a:gd name="adj2" fmla="val -735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Ha, ha, ha!</a:t>
            </a:r>
            <a:endParaRPr lang="de-DE" dirty="0"/>
          </a:p>
        </p:txBody>
      </p:sp>
      <p:sp>
        <p:nvSpPr>
          <p:cNvPr id="9" name="Abgerundete rechteckige Legende 8"/>
          <p:cNvSpPr/>
          <p:nvPr/>
        </p:nvSpPr>
        <p:spPr>
          <a:xfrm>
            <a:off x="4572000" y="5085184"/>
            <a:ext cx="1296144" cy="936104"/>
          </a:xfrm>
          <a:prstGeom prst="wedgeRoundRectCallout">
            <a:avLst>
              <a:gd name="adj1" fmla="val -29002"/>
              <a:gd name="adj2" fmla="val -988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Ha, ha, ha!</a:t>
            </a:r>
            <a:endParaRPr lang="de-DE" dirty="0"/>
          </a:p>
        </p:txBody>
      </p:sp>
      <p:sp>
        <p:nvSpPr>
          <p:cNvPr id="10" name="Abgerundete rechteckige Legende 9"/>
          <p:cNvSpPr/>
          <p:nvPr/>
        </p:nvSpPr>
        <p:spPr>
          <a:xfrm>
            <a:off x="2051720" y="5589240"/>
            <a:ext cx="1152128" cy="936104"/>
          </a:xfrm>
          <a:prstGeom prst="wedgeRoundRectCallout">
            <a:avLst>
              <a:gd name="adj1" fmla="val 68154"/>
              <a:gd name="adj2" fmla="val -8065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Ha, ha, ha!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604467"/>
            <a:ext cx="2952328" cy="1944216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Der Leithammel rannte weg,</a:t>
            </a:r>
            <a:br>
              <a:rPr lang="de-DE" dirty="0" smtClean="0"/>
            </a:br>
            <a:r>
              <a:rPr lang="de-DE" dirty="0" smtClean="0"/>
              <a:t>so schnell </a:t>
            </a:r>
            <a:br>
              <a:rPr lang="de-DE" dirty="0" smtClean="0"/>
            </a:br>
            <a:r>
              <a:rPr lang="de-DE" dirty="0" smtClean="0"/>
              <a:t>er konnte.</a:t>
            </a:r>
            <a:endParaRPr lang="de-DE" dirty="0"/>
          </a:p>
        </p:txBody>
      </p:sp>
      <p:pic>
        <p:nvPicPr>
          <p:cNvPr id="4" name="Inhaltsplatzhalter 3" descr="schwarzes Schaf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060848"/>
            <a:ext cx="6034617" cy="4525963"/>
          </a:xfrm>
        </p:spPr>
      </p:pic>
      <p:sp>
        <p:nvSpPr>
          <p:cNvPr id="5" name="Ovale Legende 4"/>
          <p:cNvSpPr/>
          <p:nvPr/>
        </p:nvSpPr>
        <p:spPr>
          <a:xfrm>
            <a:off x="5436096" y="620688"/>
            <a:ext cx="2952328" cy="172819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Ich habe solche Angst!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Da kam der Leithammel zu einer anderen Herde. Da gab es schwarze, weiße, rote und bunte Schafe</a:t>
            </a:r>
            <a:endParaRPr lang="de-DE" dirty="0"/>
          </a:p>
        </p:txBody>
      </p:sp>
      <p:pic>
        <p:nvPicPr>
          <p:cNvPr id="4" name="Inhaltsplatzhalter 3" descr="schwarzes Schaf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50" t="19724" r="9430" b="26182"/>
          <a:stretch>
            <a:fillRect/>
          </a:stretch>
        </p:blipFill>
        <p:spPr>
          <a:xfrm>
            <a:off x="1907704" y="2492896"/>
            <a:ext cx="5112568" cy="2448272"/>
          </a:xfrm>
        </p:spPr>
      </p:pic>
      <p:pic>
        <p:nvPicPr>
          <p:cNvPr id="5" name="Grafik 4" descr="schwarzes Schaf 017.jpg"/>
          <p:cNvPicPr>
            <a:picLocks noChangeAspect="1"/>
          </p:cNvPicPr>
          <p:nvPr/>
        </p:nvPicPr>
        <p:blipFill>
          <a:blip r:embed="rId3" cstate="print"/>
          <a:srcRect l="2751" t="15351" r="7476" b="20600"/>
          <a:stretch>
            <a:fillRect/>
          </a:stretch>
        </p:blipFill>
        <p:spPr>
          <a:xfrm>
            <a:off x="539552" y="2276872"/>
            <a:ext cx="8208912" cy="4392488"/>
          </a:xfrm>
          <a:prstGeom prst="rect">
            <a:avLst/>
          </a:prstGeom>
        </p:spPr>
      </p:pic>
      <p:sp>
        <p:nvSpPr>
          <p:cNvPr id="6" name="Ovale Legende 5"/>
          <p:cNvSpPr/>
          <p:nvPr/>
        </p:nvSpPr>
        <p:spPr>
          <a:xfrm>
            <a:off x="1043608" y="2420888"/>
            <a:ext cx="1872208" cy="122413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 was habe ich noch nie gesehen!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schwarzes Schaf 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Abgerundete rechteckige Legende 4"/>
          <p:cNvSpPr/>
          <p:nvPr/>
        </p:nvSpPr>
        <p:spPr>
          <a:xfrm>
            <a:off x="6084168" y="1052736"/>
            <a:ext cx="2520280" cy="1224136"/>
          </a:xfrm>
          <a:prstGeom prst="wedgeRoundRectCallout">
            <a:avLst>
              <a:gd name="adj1" fmla="val -74236"/>
              <a:gd name="adj2" fmla="val 910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Wo kommst du </a:t>
            </a:r>
          </a:p>
          <a:p>
            <a:pPr algn="ctr"/>
            <a:r>
              <a:rPr lang="de-DE" dirty="0" smtClean="0"/>
              <a:t>denn her?</a:t>
            </a:r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755576" y="476672"/>
            <a:ext cx="2160240" cy="2160240"/>
          </a:xfrm>
          <a:prstGeom prst="wedgeRoundRectCallout">
            <a:avLst>
              <a:gd name="adj1" fmla="val 69596"/>
              <a:gd name="adj2" fmla="val 5865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Ach nur so über den Berg.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 kam noch ein schwarzes Schaf und der Leithammel bekam Angst.</a:t>
            </a:r>
            <a:endParaRPr lang="de-DE" dirty="0"/>
          </a:p>
        </p:txBody>
      </p:sp>
      <p:pic>
        <p:nvPicPr>
          <p:cNvPr id="4" name="Inhaltsplatzhalter 3" descr="schwarzes Schaf 027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6685"/>
          <a:stretch/>
        </p:blipFill>
        <p:spPr>
          <a:xfrm>
            <a:off x="2555776" y="1628800"/>
            <a:ext cx="6034617" cy="3318207"/>
          </a:xfrm>
        </p:spPr>
      </p:pic>
      <p:pic>
        <p:nvPicPr>
          <p:cNvPr id="5" name="Inhaltsplatzhalter 3" descr="schwarzes Schaf 019.jpg"/>
          <p:cNvPicPr>
            <a:picLocks noChangeAspect="1"/>
          </p:cNvPicPr>
          <p:nvPr/>
        </p:nvPicPr>
        <p:blipFill>
          <a:blip r:embed="rId3" cstate="print"/>
          <a:srcRect t="12728" b="28405"/>
          <a:stretch>
            <a:fillRect/>
          </a:stretch>
        </p:blipFill>
        <p:spPr>
          <a:xfrm>
            <a:off x="1187624" y="3861048"/>
            <a:ext cx="6034617" cy="2664296"/>
          </a:xfrm>
          <a:prstGeom prst="rect">
            <a:avLst/>
          </a:prstGeom>
        </p:spPr>
      </p:pic>
      <p:sp>
        <p:nvSpPr>
          <p:cNvPr id="6" name="Ovale Legende 5"/>
          <p:cNvSpPr/>
          <p:nvPr/>
        </p:nvSpPr>
        <p:spPr>
          <a:xfrm>
            <a:off x="755576" y="1556792"/>
            <a:ext cx="2088232" cy="936104"/>
          </a:xfrm>
          <a:prstGeom prst="wedgeEllipseCallout">
            <a:avLst>
              <a:gd name="adj1" fmla="val 36187"/>
              <a:gd name="adj2" fmla="val 2644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Oh jeh!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schwarzes Schaf 027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5027"/>
          <a:stretch/>
        </p:blipFill>
        <p:spPr>
          <a:xfrm>
            <a:off x="1842723" y="349391"/>
            <a:ext cx="6034617" cy="3393237"/>
          </a:xfrm>
        </p:spPr>
      </p:pic>
      <p:pic>
        <p:nvPicPr>
          <p:cNvPr id="5" name="Inhaltsplatzhalter 3" descr="schwarzes Schaf 019.jpg"/>
          <p:cNvPicPr>
            <a:picLocks noChangeAspect="1"/>
          </p:cNvPicPr>
          <p:nvPr/>
        </p:nvPicPr>
        <p:blipFill>
          <a:blip r:embed="rId3" cstate="print"/>
          <a:srcRect t="12728" b="28405"/>
          <a:stretch>
            <a:fillRect/>
          </a:stretch>
        </p:blipFill>
        <p:spPr>
          <a:xfrm>
            <a:off x="1475656" y="2622656"/>
            <a:ext cx="6034617" cy="2664296"/>
          </a:xfrm>
          <a:prstGeom prst="rect">
            <a:avLst/>
          </a:prstGeom>
        </p:spPr>
      </p:pic>
      <p:sp>
        <p:nvSpPr>
          <p:cNvPr id="7" name="Abgerundete rechteckige Legende 6"/>
          <p:cNvSpPr/>
          <p:nvPr/>
        </p:nvSpPr>
        <p:spPr>
          <a:xfrm>
            <a:off x="323528" y="116632"/>
            <a:ext cx="3096344" cy="2088232"/>
          </a:xfrm>
          <a:prstGeom prst="wedgeRoundRectCallout">
            <a:avLst>
              <a:gd name="adj1" fmla="val 66938"/>
              <a:gd name="adj2" fmla="val 1570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Komm doch her. </a:t>
            </a:r>
          </a:p>
          <a:p>
            <a:pPr algn="ctr"/>
            <a:r>
              <a:rPr lang="de-DE" dirty="0" smtClean="0"/>
              <a:t>Hast du Angst vor uns? </a:t>
            </a:r>
          </a:p>
          <a:p>
            <a:pPr algn="ctr"/>
            <a:r>
              <a:rPr lang="de-DE" dirty="0" smtClean="0"/>
              <a:t>Du kannst bei uns bleiben, wenn du willst. </a:t>
            </a:r>
          </a:p>
          <a:p>
            <a:pPr algn="ctr"/>
            <a:r>
              <a:rPr lang="de-DE" dirty="0" smtClean="0"/>
              <a:t>Bei uns kann jeder bleiben.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3" descr="schwarzes Schaf 019.jpg"/>
          <p:cNvPicPr>
            <a:picLocks noChangeAspect="1"/>
          </p:cNvPicPr>
          <p:nvPr/>
        </p:nvPicPr>
        <p:blipFill rotWithShape="1">
          <a:blip r:embed="rId2" cstate="print"/>
          <a:srcRect l="51671" t="19888" b="37359"/>
          <a:stretch/>
        </p:blipFill>
        <p:spPr>
          <a:xfrm>
            <a:off x="3491880" y="4653136"/>
            <a:ext cx="2916480" cy="1934965"/>
          </a:xfrm>
          <a:prstGeom prst="rect">
            <a:avLst/>
          </a:prstGeom>
        </p:spPr>
      </p:pic>
      <p:pic>
        <p:nvPicPr>
          <p:cNvPr id="4" name="Inhaltsplatzhalter 3" descr="schwarzes Schaf 027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1295" t="31395" r="29036" b="24959"/>
          <a:stretch/>
        </p:blipFill>
        <p:spPr>
          <a:xfrm>
            <a:off x="6408360" y="4862699"/>
            <a:ext cx="2393879" cy="1975385"/>
          </a:xfrm>
        </p:spPr>
      </p:pic>
      <p:sp>
        <p:nvSpPr>
          <p:cNvPr id="10" name="Textfeld 9"/>
          <p:cNvSpPr txBox="1"/>
          <p:nvPr/>
        </p:nvSpPr>
        <p:spPr>
          <a:xfrm>
            <a:off x="4572000" y="33265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 paar Tage blieb der Leithammel </a:t>
            </a:r>
          </a:p>
          <a:p>
            <a:r>
              <a:rPr lang="de-DE" dirty="0" smtClean="0"/>
              <a:t>bei der bunten Herde. </a:t>
            </a:r>
          </a:p>
          <a:p>
            <a:r>
              <a:rPr lang="de-DE" dirty="0" smtClean="0"/>
              <a:t>Dann wollte er zurück zu seiner Herde.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0" r="7978" b="22316"/>
          <a:stretch/>
        </p:blipFill>
        <p:spPr>
          <a:xfrm>
            <a:off x="494278" y="1340768"/>
            <a:ext cx="8414535" cy="3591174"/>
          </a:xfrm>
          <a:prstGeom prst="rect">
            <a:avLst/>
          </a:prstGeom>
        </p:spPr>
      </p:pic>
      <p:sp>
        <p:nvSpPr>
          <p:cNvPr id="6" name="Abgerundete rechteckige Legende 5"/>
          <p:cNvSpPr/>
          <p:nvPr/>
        </p:nvSpPr>
        <p:spPr>
          <a:xfrm>
            <a:off x="462655" y="4436481"/>
            <a:ext cx="2664296" cy="2016224"/>
          </a:xfrm>
          <a:prstGeom prst="wedgeRoundRectCallout">
            <a:avLst>
              <a:gd name="adj1" fmla="val -1552"/>
              <a:gd name="adj2" fmla="val -1066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Ihr seid die schönste Herde auf der Welt. Das es auch bunte Schafe gibt, das habe ich nicht gewusst. Aber ein schwarzes Schaf haben wir daheim auch…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Da war das schwarze Schaf glücklich.</a:t>
            </a:r>
            <a:endParaRPr lang="de-DE" dirty="0"/>
          </a:p>
        </p:txBody>
      </p:sp>
      <p:pic>
        <p:nvPicPr>
          <p:cNvPr id="4" name="Inhaltsplatzhalter 3" descr="schwarzes Schaf 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749" t="27679" r="16589" b="13454"/>
          <a:stretch>
            <a:fillRect/>
          </a:stretch>
        </p:blipFill>
        <p:spPr>
          <a:xfrm>
            <a:off x="2627784" y="980728"/>
            <a:ext cx="6130411" cy="4536504"/>
          </a:xfrm>
        </p:spPr>
      </p:pic>
      <p:sp>
        <p:nvSpPr>
          <p:cNvPr id="5" name="Abgerundete rechteckige Legende 4"/>
          <p:cNvSpPr/>
          <p:nvPr/>
        </p:nvSpPr>
        <p:spPr>
          <a:xfrm>
            <a:off x="179512" y="548680"/>
            <a:ext cx="2304256" cy="2664296"/>
          </a:xfrm>
          <a:prstGeom prst="wedgeRoundRectCallout">
            <a:avLst>
              <a:gd name="adj1" fmla="val 94609"/>
              <a:gd name="adj2" fmla="val 7602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Ich war bei einer bunten Schafherde. Da haben sich alle gut verstanden. Niemand hat den anderen geärgert. Das war schön. So soll es bei uns auch sein.</a:t>
            </a:r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7236296" y="1988840"/>
            <a:ext cx="1656184" cy="1080120"/>
          </a:xfrm>
          <a:prstGeom prst="wedgeRoundRectCallout">
            <a:avLst>
              <a:gd name="adj1" fmla="val -29918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Super!</a:t>
            </a:r>
            <a:endParaRPr lang="de-DE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4355976" y="404664"/>
            <a:ext cx="2448272" cy="100811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Wir versuchen das auch!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404664"/>
            <a:ext cx="7787208" cy="2304257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In einer weißen Schafherde lebte </a:t>
            </a:r>
          </a:p>
          <a:p>
            <a:pPr>
              <a:buNone/>
            </a:pPr>
            <a:r>
              <a:rPr lang="de-DE" dirty="0" smtClean="0"/>
              <a:t>ein schwarzes Schaf.</a:t>
            </a:r>
            <a:endParaRPr lang="de-DE" dirty="0"/>
          </a:p>
        </p:txBody>
      </p:sp>
      <p:pic>
        <p:nvPicPr>
          <p:cNvPr id="4" name="Grafik 3" descr="schwarzes Schaf 010.jpg"/>
          <p:cNvPicPr>
            <a:picLocks noChangeAspect="1"/>
          </p:cNvPicPr>
          <p:nvPr/>
        </p:nvPicPr>
        <p:blipFill>
          <a:blip r:embed="rId2" cstate="print"/>
          <a:srcRect l="10583" t="11288" b="12516"/>
          <a:stretch>
            <a:fillRect/>
          </a:stretch>
        </p:blipFill>
        <p:spPr>
          <a:xfrm>
            <a:off x="1691680" y="2060848"/>
            <a:ext cx="6084168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1800200" cy="3658418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/>
              <a:t>Die weißen Schafe ärgerten</a:t>
            </a:r>
            <a:br>
              <a:rPr lang="de-DE" sz="3200" dirty="0" smtClean="0"/>
            </a:br>
            <a:r>
              <a:rPr lang="de-DE" sz="3200" dirty="0" smtClean="0"/>
              <a:t>das </a:t>
            </a:r>
            <a:r>
              <a:rPr lang="de-DE" sz="3200" dirty="0" smtClean="0"/>
              <a:t>schwarz</a:t>
            </a:r>
            <a:r>
              <a:rPr lang="de-DE" sz="3200" dirty="0" smtClean="0"/>
              <a:t>e </a:t>
            </a:r>
            <a:r>
              <a:rPr lang="de-DE" sz="3200" dirty="0" smtClean="0"/>
              <a:t>Schaf:</a:t>
            </a:r>
            <a:endParaRPr lang="de-DE" sz="3200" dirty="0"/>
          </a:p>
        </p:txBody>
      </p:sp>
      <p:pic>
        <p:nvPicPr>
          <p:cNvPr id="4" name="Inhaltsplatzhalter 3" descr="schwarzes Schaf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6227" y="1953332"/>
            <a:ext cx="5091545" cy="3819698"/>
          </a:xfrm>
        </p:spPr>
      </p:pic>
      <p:sp>
        <p:nvSpPr>
          <p:cNvPr id="5" name="Abgerundete rechteckige Legende 4"/>
          <p:cNvSpPr/>
          <p:nvPr/>
        </p:nvSpPr>
        <p:spPr>
          <a:xfrm>
            <a:off x="3923928" y="692696"/>
            <a:ext cx="2592288" cy="936104"/>
          </a:xfrm>
          <a:prstGeom prst="wedgeRoundRectCallout">
            <a:avLst>
              <a:gd name="adj1" fmla="val -33126"/>
              <a:gd name="adj2" fmla="val 2060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Wie hässlich du aussiehst!</a:t>
            </a:r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6372200" y="1772816"/>
            <a:ext cx="2232248" cy="1224136"/>
          </a:xfrm>
          <a:prstGeom prst="wedgeRoundRectCallout">
            <a:avLst>
              <a:gd name="adj1" fmla="val -38211"/>
              <a:gd name="adj2" fmla="val 636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Schwarzer Peter!</a:t>
            </a:r>
            <a:endParaRPr lang="de-DE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1547664" y="5517232"/>
            <a:ext cx="1512168" cy="936104"/>
          </a:xfrm>
          <a:prstGeom prst="wedgeRoundRectCallout">
            <a:avLst>
              <a:gd name="adj1" fmla="val 74452"/>
              <a:gd name="adj2" fmla="val -6774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Schaut euch das an!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3802434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/>
              <a:t>Ein großes weißes Schaf </a:t>
            </a:r>
            <a:br>
              <a:rPr lang="de-DE" sz="3200" dirty="0" smtClean="0"/>
            </a:br>
            <a:r>
              <a:rPr lang="de-DE" sz="3200" dirty="0" smtClean="0"/>
              <a:t>war besonders schlimm. </a:t>
            </a:r>
            <a:br>
              <a:rPr lang="de-DE" sz="3200" dirty="0" smtClean="0"/>
            </a:br>
            <a:r>
              <a:rPr lang="de-DE" sz="3200" dirty="0" smtClean="0"/>
              <a:t>Das war der Leithammel. </a:t>
            </a:r>
            <a:br>
              <a:rPr lang="de-DE" sz="3200" dirty="0" smtClean="0"/>
            </a:br>
            <a:r>
              <a:rPr lang="de-DE" sz="3200" dirty="0" smtClean="0"/>
              <a:t>Die anderen Schafe </a:t>
            </a:r>
            <a:br>
              <a:rPr lang="de-DE" sz="3200" dirty="0" smtClean="0"/>
            </a:br>
            <a:r>
              <a:rPr lang="de-DE" sz="3200" dirty="0" smtClean="0"/>
              <a:t>machten </a:t>
            </a:r>
            <a:br>
              <a:rPr lang="de-DE" sz="3200" dirty="0" smtClean="0"/>
            </a:br>
            <a:r>
              <a:rPr lang="de-DE" sz="3200" dirty="0" smtClean="0"/>
              <a:t>dem Leithammel </a:t>
            </a:r>
            <a:br>
              <a:rPr lang="de-DE" sz="3200" dirty="0" smtClean="0"/>
            </a:br>
            <a:r>
              <a:rPr lang="de-DE" sz="3200" dirty="0" smtClean="0"/>
              <a:t>alles nach.</a:t>
            </a:r>
            <a:endParaRPr lang="de-DE" sz="3200" dirty="0"/>
          </a:p>
        </p:txBody>
      </p:sp>
      <p:pic>
        <p:nvPicPr>
          <p:cNvPr id="4" name="Inhaltsplatzhalter 3" descr="schwarzes Schaf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9270" b="21409"/>
          <a:stretch>
            <a:fillRect/>
          </a:stretch>
        </p:blipFill>
        <p:spPr>
          <a:xfrm>
            <a:off x="1475656" y="4221088"/>
            <a:ext cx="6034617" cy="2232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chwarzes Schaf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5940152" cy="4455114"/>
          </a:xfrm>
          <a:prstGeom prst="rect">
            <a:avLst/>
          </a:prstGeom>
        </p:spPr>
      </p:pic>
      <p:sp>
        <p:nvSpPr>
          <p:cNvPr id="5" name="Ovale Legende 4"/>
          <p:cNvSpPr/>
          <p:nvPr/>
        </p:nvSpPr>
        <p:spPr>
          <a:xfrm>
            <a:off x="4499992" y="404664"/>
            <a:ext cx="4104456" cy="1800200"/>
          </a:xfrm>
          <a:prstGeom prst="wedgeEllipseCallout">
            <a:avLst>
              <a:gd name="adj1" fmla="val -47837"/>
              <a:gd name="adj2" fmla="val 1002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Ich bin traurig! </a:t>
            </a:r>
          </a:p>
          <a:p>
            <a:pPr algn="ctr"/>
            <a:r>
              <a:rPr lang="de-DE" dirty="0" smtClean="0"/>
              <a:t>Keiner mag mich!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43608" y="69269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Manchmal lief das schwarze Schaf weg </a:t>
            </a:r>
          </a:p>
          <a:p>
            <a:r>
              <a:rPr lang="de-DE" dirty="0" smtClean="0"/>
              <a:t>und versteckte sich.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570186"/>
          </a:xfrm>
        </p:spPr>
        <p:txBody>
          <a:bodyPr>
            <a:normAutofit/>
          </a:bodyPr>
          <a:lstStyle/>
          <a:p>
            <a:r>
              <a:rPr lang="de-DE" dirty="0" smtClean="0"/>
              <a:t>Der Leithammel wollte </a:t>
            </a:r>
            <a:br>
              <a:rPr lang="de-DE" dirty="0" smtClean="0"/>
            </a:br>
            <a:r>
              <a:rPr lang="de-DE" dirty="0" smtClean="0"/>
              <a:t>eine Reise machen.</a:t>
            </a:r>
            <a:endParaRPr lang="de-DE" dirty="0"/>
          </a:p>
        </p:txBody>
      </p:sp>
      <p:pic>
        <p:nvPicPr>
          <p:cNvPr id="4" name="Inhaltsplatzhalter 3" descr="schwarzes Schaf 02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4423" t="36832" r="33489" b="7325"/>
          <a:stretch/>
        </p:blipFill>
        <p:spPr>
          <a:xfrm>
            <a:off x="2195736" y="2411004"/>
            <a:ext cx="5040560" cy="4052215"/>
          </a:xfrm>
        </p:spPr>
      </p:pic>
      <p:sp>
        <p:nvSpPr>
          <p:cNvPr id="5" name="Abgerundete rechteckige Legende 4"/>
          <p:cNvSpPr/>
          <p:nvPr/>
        </p:nvSpPr>
        <p:spPr>
          <a:xfrm>
            <a:off x="959281" y="2492896"/>
            <a:ext cx="2160240" cy="1656184"/>
          </a:xfrm>
          <a:prstGeom prst="wedgeRoundRectCallout">
            <a:avLst>
              <a:gd name="adj1" fmla="val 87554"/>
              <a:gd name="adj2" fmla="val 3740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Ich möchte andere Länder sehen.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642194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Einmal kam der Leithammel </a:t>
            </a:r>
            <a:br>
              <a:rPr lang="de-DE" dirty="0" smtClean="0"/>
            </a:br>
            <a:r>
              <a:rPr lang="de-DE" dirty="0" smtClean="0"/>
              <a:t>zu einer Herde. </a:t>
            </a:r>
            <a:br>
              <a:rPr lang="de-DE" dirty="0" smtClean="0"/>
            </a:br>
            <a:r>
              <a:rPr lang="de-DE" dirty="0" smtClean="0"/>
              <a:t>Da waren alle Schafe schwarz.</a:t>
            </a:r>
            <a:endParaRPr lang="de-DE" dirty="0"/>
          </a:p>
        </p:txBody>
      </p:sp>
      <p:pic>
        <p:nvPicPr>
          <p:cNvPr id="4" name="Inhaltsplatzhalter 3" descr="schwarzes Schaf 014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5943" t="17990" r="11005" b="15724"/>
          <a:stretch/>
        </p:blipFill>
        <p:spPr>
          <a:xfrm>
            <a:off x="2517169" y="2414427"/>
            <a:ext cx="4407614" cy="3000054"/>
          </a:xfrm>
        </p:spPr>
      </p:pic>
      <p:sp>
        <p:nvSpPr>
          <p:cNvPr id="5" name="Abgerundete rechteckige Legende 4"/>
          <p:cNvSpPr/>
          <p:nvPr/>
        </p:nvSpPr>
        <p:spPr>
          <a:xfrm>
            <a:off x="539552" y="2132856"/>
            <a:ext cx="2160240" cy="1512168"/>
          </a:xfrm>
          <a:prstGeom prst="wedgeRoundRectCallout">
            <a:avLst>
              <a:gd name="adj1" fmla="val 63276"/>
              <a:gd name="adj2" fmla="val 348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Ihr seht aber komisch aus.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 smtClean="0"/>
              <a:t>Der Leithammel schüttelte sich </a:t>
            </a:r>
            <a:br>
              <a:rPr lang="de-DE" dirty="0" smtClean="0"/>
            </a:br>
            <a:r>
              <a:rPr lang="de-DE" dirty="0" smtClean="0"/>
              <a:t>vor Lachen.</a:t>
            </a:r>
            <a:endParaRPr lang="de-DE" dirty="0"/>
          </a:p>
        </p:txBody>
      </p:sp>
      <p:pic>
        <p:nvPicPr>
          <p:cNvPr id="4" name="Inhaltsplatzhalter 3" descr="schwarzes Schaf 014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2203" t="14951" r="11523" b="25712"/>
          <a:stretch/>
        </p:blipFill>
        <p:spPr>
          <a:xfrm>
            <a:off x="2291137" y="2276871"/>
            <a:ext cx="4602823" cy="2685547"/>
          </a:xfrm>
        </p:spPr>
      </p:pic>
      <p:sp>
        <p:nvSpPr>
          <p:cNvPr id="5" name="Abgerundete rechteckige Legende 4"/>
          <p:cNvSpPr/>
          <p:nvPr/>
        </p:nvSpPr>
        <p:spPr>
          <a:xfrm>
            <a:off x="683568" y="1628800"/>
            <a:ext cx="2016224" cy="1296144"/>
          </a:xfrm>
          <a:prstGeom prst="wedgeRoundRectCallout">
            <a:avLst>
              <a:gd name="adj1" fmla="val 68142"/>
              <a:gd name="adj2" fmla="val 8727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Ha, ha, ha!</a:t>
            </a:r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6660232" y="1340768"/>
            <a:ext cx="2304256" cy="1440160"/>
          </a:xfrm>
          <a:prstGeom prst="wedgeRoundRectCallout">
            <a:avLst>
              <a:gd name="adj1" fmla="val -83364"/>
              <a:gd name="adj2" fmla="val 673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Du siehst komisch aus! Wir sehen normal aus!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642194"/>
          </a:xfrm>
        </p:spPr>
        <p:txBody>
          <a:bodyPr>
            <a:noAutofit/>
          </a:bodyPr>
          <a:lstStyle/>
          <a:p>
            <a:pPr algn="l"/>
            <a:r>
              <a:rPr lang="de-DE" sz="3600" dirty="0" smtClean="0"/>
              <a:t>Da kam ein schwarzes Schaf. </a:t>
            </a:r>
            <a:br>
              <a:rPr lang="de-DE" sz="3600" dirty="0" smtClean="0"/>
            </a:br>
            <a:r>
              <a:rPr lang="de-DE" sz="3600" dirty="0" smtClean="0"/>
              <a:t>Das war größer und stärker </a:t>
            </a:r>
            <a:br>
              <a:rPr lang="de-DE" sz="3600" dirty="0" smtClean="0"/>
            </a:br>
            <a:r>
              <a:rPr lang="de-DE" sz="3600" dirty="0" smtClean="0"/>
              <a:t>als der Leithammel.</a:t>
            </a:r>
            <a:endParaRPr lang="de-DE" sz="3600" dirty="0"/>
          </a:p>
        </p:txBody>
      </p:sp>
      <p:pic>
        <p:nvPicPr>
          <p:cNvPr id="4" name="Inhaltsplatzhalter 3" descr="schwarzes Schaf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060235"/>
            <a:ext cx="6035384" cy="4525963"/>
          </a:xfrm>
        </p:spPr>
      </p:pic>
      <p:sp>
        <p:nvSpPr>
          <p:cNvPr id="5" name="Abgerundete rechteckige Legende 4"/>
          <p:cNvSpPr/>
          <p:nvPr/>
        </p:nvSpPr>
        <p:spPr>
          <a:xfrm>
            <a:off x="5739558" y="1340768"/>
            <a:ext cx="3096344" cy="1584176"/>
          </a:xfrm>
          <a:prstGeom prst="wedgeRoundRectCallout">
            <a:avLst>
              <a:gd name="adj1" fmla="val -77277"/>
              <a:gd name="adj2" fmla="val 518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Was bist du für ein komisches Schaf? Wir ziehen dir das Fell über die Ohren. Dann können wir sehen, ob du darunter eine anständige Farbe hast.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353</Words>
  <Application>Microsoft Office PowerPoint</Application>
  <PresentationFormat>Bildschirmpräsentation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Larissa-Design</vt:lpstr>
      <vt:lpstr>Das schwarze Schaf</vt:lpstr>
      <vt:lpstr>PowerPoint-Präsentation</vt:lpstr>
      <vt:lpstr>Die weißen Schafe ärgerten das schwarze Schaf:</vt:lpstr>
      <vt:lpstr>Ein großes weißes Schaf  war besonders schlimm.  Das war der Leithammel.  Die anderen Schafe  machten  dem Leithammel  alles nach.</vt:lpstr>
      <vt:lpstr>PowerPoint-Präsentation</vt:lpstr>
      <vt:lpstr>Der Leithammel wollte  eine Reise machen.</vt:lpstr>
      <vt:lpstr>Einmal kam der Leithammel  zu einer Herde.  Da waren alle Schafe schwarz.</vt:lpstr>
      <vt:lpstr>Der Leithammel schüttelte sich  vor Lachen.</vt:lpstr>
      <vt:lpstr>Da kam ein schwarzes Schaf.  Das war größer und stärker  als der Leithammel.</vt:lpstr>
      <vt:lpstr>Die ganze Herde  lachte  den Leithammel  aus.</vt:lpstr>
      <vt:lpstr>Der Leithammel rannte weg, so schnell  er konnte.</vt:lpstr>
      <vt:lpstr>Da kam der Leithammel zu einer anderen Herde. Da gab es schwarze, weiße, rote und bunte Schafe</vt:lpstr>
      <vt:lpstr>PowerPoint-Präsentation</vt:lpstr>
      <vt:lpstr>Da kam noch ein schwarzes Schaf und der Leithammel bekam Angst.</vt:lpstr>
      <vt:lpstr>PowerPoint-Präsentation</vt:lpstr>
      <vt:lpstr>PowerPoint-Präsentation</vt:lpstr>
      <vt:lpstr>Da war das schwarze Schaf glücklich.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A.Zimmermann</dc:creator>
  <cp:lastModifiedBy>Zimmermann</cp:lastModifiedBy>
  <cp:revision>13</cp:revision>
  <dcterms:created xsi:type="dcterms:W3CDTF">2015-10-05T09:37:02Z</dcterms:created>
  <dcterms:modified xsi:type="dcterms:W3CDTF">2015-11-07T18:47:40Z</dcterms:modified>
</cp:coreProperties>
</file>