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3C2C7-B709-473D-B47E-D82EA4E31EDF}" type="datetimeFigureOut">
              <a:rPr lang="de-DE" smtClean="0"/>
              <a:t>22.10.2015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6B37-CE75-4C73-AB15-A1F76B92FE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13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8832B-BCED-4DE2-9F00-B1B05EF6E242}" type="datetimeFigureOut">
              <a:rPr lang="de-DE" smtClean="0"/>
              <a:t>22.10.2015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B1AE-DDCB-400E-81CC-958E268372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02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7F7-9C56-45F9-8E6C-8F733401E7F8}" type="datetime1">
              <a:rPr lang="de-DE" smtClean="0"/>
              <a:t>22.10.2015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40E5-9AC7-4FE3-B10E-988E8C6B7188}" type="datetime1">
              <a:rPr lang="de-DE" smtClean="0"/>
              <a:t>22.10.2015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4C89-1DA4-4285-96EB-5A1E537D746A}" type="datetime1">
              <a:rPr lang="de-DE" smtClean="0"/>
              <a:t>22.10.2015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AFC3-3CA9-4D84-95A3-35BA16B22C76}" type="datetime1">
              <a:rPr lang="de-DE" smtClean="0"/>
              <a:t>22.10.2015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E4AB-3457-4F61-8EED-DA5C6B3985BE}" type="datetime1">
              <a:rPr lang="de-DE" smtClean="0"/>
              <a:t>22.10.2015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CFFF-8BEA-429D-986A-A0C46F5D9A1C}" type="datetime1">
              <a:rPr lang="de-DE" smtClean="0"/>
              <a:t>22.10.2015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860F-D50B-4167-8EC8-91AC8D5F66B4}" type="datetime1">
              <a:rPr lang="de-DE" smtClean="0"/>
              <a:t>22.10.2015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C5C-9E1D-4045-8418-7E7043D61D74}" type="datetime1">
              <a:rPr lang="de-DE" smtClean="0"/>
              <a:t>22.10.2015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6858-6298-4822-9966-25F92D00DE51}" type="datetime1">
              <a:rPr lang="de-DE" smtClean="0"/>
              <a:t>22.10.2015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9597-6B95-4415-8680-73C90B387C44}" type="datetime1">
              <a:rPr lang="de-DE" smtClean="0"/>
              <a:t>22.10.2015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8D1-F309-4A48-8D6C-A93D28242AD1}" type="datetime1">
              <a:rPr lang="de-DE" smtClean="0"/>
              <a:t>22.10.2015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FAC05D-F2F3-4787-8442-EA9EFC41C3CB}" type="datetime1">
              <a:rPr lang="de-DE" smtClean="0"/>
              <a:t>22.10.2015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4077CC-7153-4D37-9488-7728C1DF9F2D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864095"/>
          </a:xfrm>
        </p:spPr>
        <p:txBody>
          <a:bodyPr/>
          <a:lstStyle/>
          <a:p>
            <a:r>
              <a:rPr lang="de-DE" dirty="0" smtClean="0"/>
              <a:t>Die verlorene Münze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136904" cy="1584176"/>
          </a:xfrm>
        </p:spPr>
        <p:txBody>
          <a:bodyPr>
            <a:normAutofit/>
          </a:bodyPr>
          <a:lstStyle/>
          <a:p>
            <a:r>
              <a:rPr lang="de-DE" dirty="0" smtClean="0"/>
              <a:t>Lukas hat es aufgeschrieben.</a:t>
            </a:r>
          </a:p>
          <a:p>
            <a:r>
              <a:rPr lang="de-DE" dirty="0" smtClean="0"/>
              <a:t>Wir können es in der Bibel lesen:</a:t>
            </a:r>
          </a:p>
          <a:p>
            <a:r>
              <a:rPr lang="de-DE" dirty="0" smtClean="0"/>
              <a:t>Lk 15, 8-10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419872" cy="25649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6" t="12764" r="18170" b="13740"/>
          <a:stretch/>
        </p:blipFill>
        <p:spPr>
          <a:xfrm>
            <a:off x="5868144" y="1916832"/>
            <a:ext cx="2352907" cy="2520176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Fotos: Annette Zimmermann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38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Die Frau erzählt ihren Nachbarn und Freunden:</a:t>
            </a:r>
            <a:br>
              <a:rPr lang="de-DE" sz="3200" dirty="0" smtClean="0"/>
            </a:br>
            <a:r>
              <a:rPr lang="de-DE" sz="3200" dirty="0" smtClean="0"/>
              <a:t>„Ich habe meine Münze wieder gefunden.</a:t>
            </a:r>
            <a:br>
              <a:rPr lang="de-DE" sz="3200" dirty="0" smtClean="0"/>
            </a:br>
            <a:r>
              <a:rPr lang="de-DE" sz="3200" dirty="0" smtClean="0"/>
              <a:t>Freut euch mit mir!“</a:t>
            </a:r>
            <a:endParaRPr lang="de-DE" sz="32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5170450" cy="365125"/>
          </a:xfrm>
        </p:spPr>
        <p:txBody>
          <a:bodyPr/>
          <a:lstStyle/>
          <a:p>
            <a:r>
              <a:rPr lang="de-DE" dirty="0" smtClean="0"/>
              <a:t>Foto: free bible images, Andrea Rauch, nur zum schulinternem Gebrauch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94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601633" cy="34512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r>
              <a:rPr lang="de-DE" sz="3200" dirty="0" smtClean="0"/>
              <a:t>Genauso freuen sich die Engel Gottes,</a:t>
            </a:r>
            <a:br>
              <a:rPr lang="de-DE" sz="3200" dirty="0" smtClean="0"/>
            </a:br>
            <a:r>
              <a:rPr lang="de-DE" sz="3200" dirty="0" smtClean="0"/>
              <a:t>wenn sich ein Mensch</a:t>
            </a:r>
            <a:br>
              <a:rPr lang="de-DE" sz="3200" dirty="0" smtClean="0"/>
            </a:br>
            <a:r>
              <a:rPr lang="de-DE" sz="3200" dirty="0" smtClean="0"/>
              <a:t>vom Bösen abwendet.</a:t>
            </a:r>
            <a:endParaRPr lang="de-DE" sz="3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Foto: Annette Zimmermann, nur zum schulinternem Gebrauch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68344" y="6237312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07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Jesus erzählt: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Foto: Annette Zimmermann,  nur zum schulinternem Gebrauch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69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Eine Frau hat 10 Münzen.</a:t>
            </a:r>
            <a:br>
              <a:rPr lang="de-DE" dirty="0" smtClean="0"/>
            </a:br>
            <a:r>
              <a:rPr lang="de-DE" dirty="0" smtClean="0"/>
              <a:t>Eine Münze ist weg.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97" y="2674938"/>
            <a:ext cx="459654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5170450" cy="365125"/>
          </a:xfrm>
        </p:spPr>
        <p:txBody>
          <a:bodyPr/>
          <a:lstStyle/>
          <a:p>
            <a:r>
              <a:rPr lang="de-DE" dirty="0" smtClean="0"/>
              <a:t>Foto: free bible images, Andrea Rauch, nur zum schulinternem Gebrauch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40352" y="6165304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81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Sofort  zündet sie eine Lampe an.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704654" cy="278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Foto: Annette Zimmermann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40352" y="6309320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15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Sie fegt das Haus.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60091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3187709" cy="239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5026434" cy="365125"/>
          </a:xfrm>
        </p:spPr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33987" y="6165304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50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Frau sucht sehr sorgfältig.</a:t>
            </a:r>
            <a:endParaRPr lang="de-DE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9183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372872" cy="252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810410" cy="365125"/>
          </a:xfrm>
        </p:spPr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649393" y="6237312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07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Sie sucht und sucht und sucht…</a:t>
            </a:r>
            <a:endParaRPr lang="de-DE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03203" cy="28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954426" cy="365125"/>
          </a:xfrm>
        </p:spPr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53138" y="6237312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02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is sie die Münze findet.</a:t>
            </a:r>
            <a:endParaRPr lang="de-DE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1628"/>
            <a:ext cx="4078250" cy="30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965897" cy="29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738402" cy="365125"/>
          </a:xfrm>
        </p:spPr>
        <p:txBody>
          <a:bodyPr/>
          <a:lstStyle/>
          <a:p>
            <a:r>
              <a:rPr lang="de-DE" dirty="0" smtClean="0"/>
              <a:t>Fotos: free bible images, Andrea Rauch, nur zum schulinternem Gebrauch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10009" y="6237312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72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Endlich findet sie die Münze.</a:t>
            </a:r>
            <a:endParaRPr lang="de-DE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4306354" cy="365125"/>
          </a:xfrm>
        </p:spPr>
        <p:txBody>
          <a:bodyPr/>
          <a:lstStyle/>
          <a:p>
            <a:r>
              <a:rPr lang="de-DE" dirty="0" smtClean="0"/>
              <a:t>Foto: free bible images, Andrea Rauch, nur zum schulinternem Gebrauch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161826" cy="365125"/>
          </a:xfrm>
        </p:spPr>
        <p:txBody>
          <a:bodyPr/>
          <a:lstStyle/>
          <a:p>
            <a:fld id="{254077CC-7153-4D37-9488-7728C1DF9F2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2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209</Words>
  <Application>Microsoft Office PowerPoint</Application>
  <PresentationFormat>Bildschirmpräsentation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Wellenform</vt:lpstr>
      <vt:lpstr>Die verlorene Münze</vt:lpstr>
      <vt:lpstr>Jesus erzählt:</vt:lpstr>
      <vt:lpstr>Eine Frau hat 10 Münzen. Eine Münze ist weg.</vt:lpstr>
      <vt:lpstr>Sofort  zündet sie eine Lampe an.</vt:lpstr>
      <vt:lpstr>Sie fegt das Haus.</vt:lpstr>
      <vt:lpstr>Die Frau sucht sehr sorgfältig.</vt:lpstr>
      <vt:lpstr>Sie sucht und sucht und sucht…</vt:lpstr>
      <vt:lpstr>bis sie die Münze findet.</vt:lpstr>
      <vt:lpstr>Endlich findet sie die Münze.</vt:lpstr>
      <vt:lpstr>Die Frau erzählt ihren Nachbarn und Freunden: „Ich habe meine Münze wieder gefunden. Freut euch mit mir!“</vt:lpstr>
      <vt:lpstr>Genauso freuen sich die Engel Gottes, wenn sich ein Mensch vom Bösen abwendet.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verlorene Münze</dc:title>
  <dc:creator>Zimmermann</dc:creator>
  <cp:lastModifiedBy>Zimmermann</cp:lastModifiedBy>
  <cp:revision>7</cp:revision>
  <dcterms:created xsi:type="dcterms:W3CDTF">2015-10-22T07:48:35Z</dcterms:created>
  <dcterms:modified xsi:type="dcterms:W3CDTF">2015-10-22T09:21:46Z</dcterms:modified>
</cp:coreProperties>
</file>