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6" r:id="rId3"/>
    <p:sldId id="261" r:id="rId4"/>
    <p:sldId id="27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80" r:id="rId14"/>
    <p:sldId id="272" r:id="rId15"/>
    <p:sldId id="271" r:id="rId16"/>
    <p:sldId id="273" r:id="rId17"/>
    <p:sldId id="286" r:id="rId18"/>
    <p:sldId id="274" r:id="rId19"/>
    <p:sldId id="281" r:id="rId20"/>
    <p:sldId id="282" r:id="rId21"/>
    <p:sldId id="283" r:id="rId22"/>
    <p:sldId id="284" r:id="rId23"/>
    <p:sldId id="285" r:id="rId24"/>
    <p:sldId id="288" r:id="rId25"/>
    <p:sldId id="287" r:id="rId26"/>
    <p:sldId id="293" r:id="rId27"/>
    <p:sldId id="294" r:id="rId28"/>
    <p:sldId id="295" r:id="rId29"/>
    <p:sldId id="291" r:id="rId30"/>
    <p:sldId id="292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427AE-A2D7-4D94-BFCC-0773AE3C649F}" type="datetimeFigureOut">
              <a:rPr lang="de-DE" smtClean="0"/>
              <a:t>18.10.2015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9F9C-01F1-4227-BF69-D069FBBC07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80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DDD35-025E-42A3-AF94-E223AC23762D}" type="datetimeFigureOut">
              <a:rPr lang="de-DE" smtClean="0"/>
              <a:t>18.10.2015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52C01-ED5C-4A76-B856-849ED88708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62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D5A6-CBCE-4E38-9135-3A5362537F75}" type="datetime1">
              <a:rPr lang="de-DE" smtClean="0"/>
              <a:t>18.10.2015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39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041F-89A3-4E2B-8B1C-E1323EFDE81F}" type="datetime1">
              <a:rPr lang="de-DE" smtClean="0"/>
              <a:t>18.10.2015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93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9FB9-C7B1-4880-99DB-FA25C8C654F4}" type="datetime1">
              <a:rPr lang="de-DE" smtClean="0"/>
              <a:t>18.10.2015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8F17-E292-4AF5-B0D0-C9226B783DD0}" type="datetime1">
              <a:rPr lang="de-DE" smtClean="0"/>
              <a:t>18.10.2015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36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B092-93F0-461F-BE61-18A71FD5EE29}" type="datetime1">
              <a:rPr lang="de-DE" smtClean="0"/>
              <a:t>18.10.2015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94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4A65-9DAD-46B7-B432-C1143961783B}" type="datetime1">
              <a:rPr lang="de-DE" smtClean="0"/>
              <a:t>18.10.2015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82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0A01-3DD9-469F-829D-C9BC1AA169E0}" type="datetime1">
              <a:rPr lang="de-DE" smtClean="0"/>
              <a:t>18.10.2015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71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AE3F4-AE6C-45B9-AF20-557C0082D0D1}" type="datetime1">
              <a:rPr lang="de-DE" smtClean="0"/>
              <a:t>18.10.2015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48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40E-2FF3-4F94-A8AC-33625C3F0E1B}" type="datetime1">
              <a:rPr lang="de-DE" smtClean="0"/>
              <a:t>18.10.2015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93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1FCA-85BF-4528-BAE8-8E310F586799}" type="datetime1">
              <a:rPr lang="de-DE" smtClean="0"/>
              <a:t>18.10.2015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42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2131-9879-48D9-B5B1-E8D786FFFDFE}" type="datetime1">
              <a:rPr lang="de-DE" smtClean="0"/>
              <a:t>18.10.2015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06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46820-75E3-45DF-B6CD-06003FB57E1E}" type="datetime1">
              <a:rPr lang="de-DE" smtClean="0"/>
              <a:t>18.10.2015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5284C-5092-4636-B7A0-8D4F9607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24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172819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DE" dirty="0" smtClean="0"/>
              <a:t>Jakob und seine Kinder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3737247"/>
            <a:ext cx="4824536" cy="1752600"/>
          </a:xfrm>
        </p:spPr>
        <p:txBody>
          <a:bodyPr>
            <a:normAutofit fontScale="70000" lnSpcReduction="20000"/>
          </a:bodyPr>
          <a:lstStyle/>
          <a:p>
            <a:endParaRPr lang="de-DE" dirty="0" smtClean="0"/>
          </a:p>
          <a:p>
            <a:r>
              <a:rPr lang="de-DE" dirty="0">
                <a:solidFill>
                  <a:schemeClr val="tx1"/>
                </a:solidFill>
              </a:rPr>
              <a:t>Die Geschichte spielt </a:t>
            </a:r>
            <a:r>
              <a:rPr lang="de-DE" b="1" dirty="0">
                <a:solidFill>
                  <a:schemeClr val="tx1"/>
                </a:solidFill>
              </a:rPr>
              <a:t>vor langer Zeit</a:t>
            </a:r>
            <a:r>
              <a:rPr lang="de-DE" dirty="0" smtClean="0"/>
              <a:t>.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Sie steht in der </a:t>
            </a:r>
            <a:r>
              <a:rPr lang="de-DE" b="1" dirty="0" smtClean="0">
                <a:solidFill>
                  <a:schemeClr val="tx1"/>
                </a:solidFill>
              </a:rPr>
              <a:t>Bibel</a:t>
            </a:r>
            <a:r>
              <a:rPr lang="de-DE" dirty="0" smtClean="0">
                <a:solidFill>
                  <a:schemeClr val="tx1"/>
                </a:solidFill>
              </a:rPr>
              <a:t>,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Altes Testament,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1. Buch Mose, Kapitel 37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www.freebibleimages.org;  Gebärdenzeichnungen: (c) Verlag Karin Kestner, nur zum schulinternen Gebrauch</a:t>
            </a:r>
            <a:endParaRPr lang="de-DE" dirty="0"/>
          </a:p>
        </p:txBody>
      </p:sp>
      <p:pic>
        <p:nvPicPr>
          <p:cNvPr id="1027" name="Picture 3" descr="C:\Users\Zimmermann\Pictures\Eigene Bilder\Schule\AT\Moses\1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2" t="36748" r="24878" b="24878"/>
          <a:stretch/>
        </p:blipFill>
        <p:spPr bwMode="auto">
          <a:xfrm>
            <a:off x="5948207" y="2852936"/>
            <a:ext cx="2743201" cy="263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03" y="2420888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V="1">
            <a:off x="4499992" y="4365104"/>
            <a:ext cx="1656184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4499992" y="3821063"/>
            <a:ext cx="0" cy="209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0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091947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714800" cy="27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10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0407"/>
            <a:ext cx="4045091" cy="303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11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7" y="47667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3803915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12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6948264" y="980728"/>
            <a:ext cx="155293" cy="2641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13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7" name="Picture 1" descr="03_Joseph_Slave_JPEG_1024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0485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3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14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www.freebibleimages.org;  Gebärdenzeichnungen: (c) Verlag Karin Kestner, nur zum schulinternen Gebrauch</a:t>
            </a:r>
            <a:endParaRPr lang="de-DE" dirty="0"/>
          </a:p>
        </p:txBody>
      </p:sp>
      <p:sp>
        <p:nvSpPr>
          <p:cNvPr id="7" name="Bildplatzhalter 2"/>
          <p:cNvSpPr txBox="1">
            <a:spLocks/>
          </p:cNvSpPr>
          <p:nvPr/>
        </p:nvSpPr>
        <p:spPr>
          <a:xfrm>
            <a:off x="1763688" y="620688"/>
            <a:ext cx="5486400" cy="4114800"/>
          </a:xfrm>
          <a:prstGeom prst="rect">
            <a:avLst/>
          </a:prstGeom>
        </p:spPr>
      </p:sp>
      <p:pic>
        <p:nvPicPr>
          <p:cNvPr id="8" name="Picture 3" descr="01_Joseph_Slave_JPEG_1024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15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7" name="Picture 1" descr="03_Joseph_Slave_JPEG_1024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2274640" cy="1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92696"/>
            <a:ext cx="51845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16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940152" cy="44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17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93" y="1052736"/>
            <a:ext cx="543609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18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19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 In unserem Internet Reli-Ordner kannst du den Text zu den Bildern sehen.</a:t>
            </a:r>
          </a:p>
          <a:p>
            <a:r>
              <a:rPr lang="de-DE" dirty="0" smtClean="0"/>
              <a:t>Füge hier Sprechblasen ein und schreibe hinein, was die Menschen sagen oder denken,</a:t>
            </a:r>
          </a:p>
          <a:p>
            <a:r>
              <a:rPr lang="de-DE" dirty="0" smtClean="0"/>
              <a:t>Damit  man ohne den Text die Geschichte verstehen kann.</a:t>
            </a:r>
          </a:p>
          <a:p>
            <a:r>
              <a:rPr lang="de-DE" dirty="0" smtClean="0"/>
              <a:t>Die Bilder kannst du </a:t>
            </a:r>
            <a:r>
              <a:rPr lang="de-DE" smtClean="0"/>
              <a:t>auch verschieben.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855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20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21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22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1" y="54868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23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07504" y="6381328"/>
            <a:ext cx="8496944" cy="340147"/>
          </a:xfrm>
        </p:spPr>
        <p:txBody>
          <a:bodyPr/>
          <a:lstStyle/>
          <a:p>
            <a:pPr algn="l"/>
            <a:r>
              <a:rPr lang="de-DE" dirty="0" smtClean="0"/>
              <a:t>Fotos: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www.freebibleimages.org</a:t>
            </a:r>
            <a:endParaRPr lang="de-DE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0304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24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2" y="1530077"/>
            <a:ext cx="4183360" cy="313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30077"/>
            <a:ext cx="4183360" cy="313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25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26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27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23528" y="6381328"/>
            <a:ext cx="806489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33375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4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28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4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29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3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9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30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056451" cy="30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12187"/>
            <a:ext cx="4170850" cy="312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4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440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18674"/>
            <a:ext cx="52805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5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84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981"/>
            <a:ext cx="3059832" cy="22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07" y="260648"/>
            <a:ext cx="3355909" cy="251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43" y="2996952"/>
            <a:ext cx="4134200" cy="31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6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85111"/>
            <a:ext cx="3498776" cy="262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lkenförmige Legende 3"/>
          <p:cNvSpPr/>
          <p:nvPr/>
        </p:nvSpPr>
        <p:spPr>
          <a:xfrm>
            <a:off x="2843808" y="116632"/>
            <a:ext cx="6120680" cy="4680520"/>
          </a:xfrm>
          <a:prstGeom prst="cloudCallout">
            <a:avLst>
              <a:gd name="adj1" fmla="val -67472"/>
              <a:gd name="adj2" fmla="val 250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30424"/>
            <a:ext cx="3803915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7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9579"/>
            <a:ext cx="4086200" cy="306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34" y="1566836"/>
            <a:ext cx="4146848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8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www.freebibleimages.org;  Gebärdenzeichnungen: (c) Verlag Karin Kestner, nur zum schulinternen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714800" cy="27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lkenförmige Legende 3"/>
          <p:cNvSpPr/>
          <p:nvPr/>
        </p:nvSpPr>
        <p:spPr>
          <a:xfrm>
            <a:off x="3563888" y="332656"/>
            <a:ext cx="5364088" cy="4752528"/>
          </a:xfrm>
          <a:prstGeom prst="cloudCallout">
            <a:avLst>
              <a:gd name="adj1" fmla="val -87356"/>
              <a:gd name="adj2" fmla="val 181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3491880" cy="26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t>9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Microsoft Office PowerPoint</Application>
  <PresentationFormat>Bildschirmpräsentation (4:3)</PresentationFormat>
  <Paragraphs>69</Paragraphs>
  <Slides>30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Larissa</vt:lpstr>
      <vt:lpstr>Jakob und seine Kinder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Jakob und seine Kinder</dc:title>
  <dc:creator>Zimmermann</dc:creator>
  <cp:lastModifiedBy>Zimmermann</cp:lastModifiedBy>
  <cp:revision>37</cp:revision>
  <dcterms:created xsi:type="dcterms:W3CDTF">2015-10-16T15:51:18Z</dcterms:created>
  <dcterms:modified xsi:type="dcterms:W3CDTF">2015-10-18T18:56:50Z</dcterms:modified>
</cp:coreProperties>
</file>