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  <p:sldMasterId id="2147483734" r:id="rId2"/>
    <p:sldMasterId id="2147483746" r:id="rId3"/>
    <p:sldMasterId id="2147483758" r:id="rId4"/>
    <p:sldMasterId id="2147483770" r:id="rId5"/>
    <p:sldMasterId id="2147483782" r:id="rId6"/>
    <p:sldMasterId id="2147483794" r:id="rId7"/>
    <p:sldMasterId id="2147483806" r:id="rId8"/>
    <p:sldMasterId id="2147483818" r:id="rId9"/>
    <p:sldMasterId id="2147483914" r:id="rId10"/>
    <p:sldMasterId id="2147483926" r:id="rId11"/>
    <p:sldMasterId id="2147483938" r:id="rId12"/>
    <p:sldMasterId id="2147483950" r:id="rId13"/>
    <p:sldMasterId id="2147483962" r:id="rId14"/>
    <p:sldMasterId id="2147483974" r:id="rId15"/>
    <p:sldMasterId id="2147483986" r:id="rId16"/>
    <p:sldMasterId id="2147483998" r:id="rId17"/>
    <p:sldMasterId id="2147484010" r:id="rId18"/>
    <p:sldMasterId id="2147484022" r:id="rId19"/>
    <p:sldMasterId id="2147484034" r:id="rId20"/>
    <p:sldMasterId id="2147484046" r:id="rId21"/>
    <p:sldMasterId id="2147484058" r:id="rId22"/>
    <p:sldMasterId id="2147484070" r:id="rId23"/>
    <p:sldMasterId id="2147484094" r:id="rId24"/>
  </p:sldMasterIdLst>
  <p:notesMasterIdLst>
    <p:notesMasterId r:id="rId106"/>
  </p:notesMasterIdLst>
  <p:handoutMasterIdLst>
    <p:handoutMasterId r:id="rId107"/>
  </p:handoutMasterIdLst>
  <p:sldIdLst>
    <p:sldId id="355" r:id="rId25"/>
    <p:sldId id="402" r:id="rId26"/>
    <p:sldId id="399" r:id="rId27"/>
    <p:sldId id="403" r:id="rId28"/>
    <p:sldId id="279" r:id="rId29"/>
    <p:sldId id="394" r:id="rId30"/>
    <p:sldId id="377" r:id="rId31"/>
    <p:sldId id="391" r:id="rId32"/>
    <p:sldId id="359" r:id="rId33"/>
    <p:sldId id="272" r:id="rId34"/>
    <p:sldId id="378" r:id="rId35"/>
    <p:sldId id="360" r:id="rId36"/>
    <p:sldId id="386" r:id="rId37"/>
    <p:sldId id="281" r:id="rId38"/>
    <p:sldId id="361" r:id="rId39"/>
    <p:sldId id="384" r:id="rId40"/>
    <p:sldId id="385" r:id="rId41"/>
    <p:sldId id="280" r:id="rId42"/>
    <p:sldId id="398" r:id="rId43"/>
    <p:sldId id="273" r:id="rId44"/>
    <p:sldId id="362" r:id="rId45"/>
    <p:sldId id="395" r:id="rId46"/>
    <p:sldId id="406" r:id="rId47"/>
    <p:sldId id="282" r:id="rId48"/>
    <p:sldId id="407" r:id="rId49"/>
    <p:sldId id="401" r:id="rId50"/>
    <p:sldId id="263" r:id="rId51"/>
    <p:sldId id="283" r:id="rId52"/>
    <p:sldId id="388" r:id="rId53"/>
    <p:sldId id="389" r:id="rId54"/>
    <p:sldId id="390" r:id="rId55"/>
    <p:sldId id="324" r:id="rId56"/>
    <p:sldId id="284" r:id="rId57"/>
    <p:sldId id="397" r:id="rId58"/>
    <p:sldId id="396" r:id="rId59"/>
    <p:sldId id="363" r:id="rId60"/>
    <p:sldId id="364" r:id="rId61"/>
    <p:sldId id="365" r:id="rId62"/>
    <p:sldId id="379" r:id="rId63"/>
    <p:sldId id="380" r:id="rId64"/>
    <p:sldId id="381" r:id="rId65"/>
    <p:sldId id="258" r:id="rId66"/>
    <p:sldId id="259" r:id="rId67"/>
    <p:sldId id="264" r:id="rId68"/>
    <p:sldId id="296" r:id="rId69"/>
    <p:sldId id="298" r:id="rId70"/>
    <p:sldId id="297" r:id="rId71"/>
    <p:sldId id="366" r:id="rId72"/>
    <p:sldId id="367" r:id="rId73"/>
    <p:sldId id="368" r:id="rId74"/>
    <p:sldId id="369" r:id="rId75"/>
    <p:sldId id="370" r:id="rId76"/>
    <p:sldId id="393" r:id="rId77"/>
    <p:sldId id="372" r:id="rId78"/>
    <p:sldId id="285" r:id="rId79"/>
    <p:sldId id="299" r:id="rId80"/>
    <p:sldId id="300" r:id="rId81"/>
    <p:sldId id="301" r:id="rId82"/>
    <p:sldId id="302" r:id="rId83"/>
    <p:sldId id="303" r:id="rId84"/>
    <p:sldId id="304" r:id="rId85"/>
    <p:sldId id="305" r:id="rId86"/>
    <p:sldId id="293" r:id="rId87"/>
    <p:sldId id="294" r:id="rId88"/>
    <p:sldId id="373" r:id="rId89"/>
    <p:sldId id="374" r:id="rId90"/>
    <p:sldId id="331" r:id="rId91"/>
    <p:sldId id="315" r:id="rId92"/>
    <p:sldId id="277" r:id="rId93"/>
    <p:sldId id="375" r:id="rId94"/>
    <p:sldId id="306" r:id="rId95"/>
    <p:sldId id="271" r:id="rId96"/>
    <p:sldId id="295" r:id="rId97"/>
    <p:sldId id="408" r:id="rId98"/>
    <p:sldId id="376" r:id="rId99"/>
    <p:sldId id="383" r:id="rId100"/>
    <p:sldId id="382" r:id="rId101"/>
    <p:sldId id="400" r:id="rId102"/>
    <p:sldId id="405" r:id="rId103"/>
    <p:sldId id="357" r:id="rId104"/>
    <p:sldId id="358" r:id="rId105"/>
  </p:sldIdLst>
  <p:sldSz cx="9144000" cy="6858000" type="screen4x3"/>
  <p:notesSz cx="6858000" cy="99456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2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84" Type="http://schemas.openxmlformats.org/officeDocument/2006/relationships/slide" Target="slides/slide60.xml"/><Relationship Id="rId89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07" Type="http://schemas.openxmlformats.org/officeDocument/2006/relationships/handoutMaster" Target="handoutMasters/handoutMaster1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slide" Target="slides/slide42.xml"/><Relationship Id="rId74" Type="http://schemas.openxmlformats.org/officeDocument/2006/relationships/slide" Target="slides/slide50.xml"/><Relationship Id="rId79" Type="http://schemas.openxmlformats.org/officeDocument/2006/relationships/slide" Target="slides/slide55.xml"/><Relationship Id="rId87" Type="http://schemas.openxmlformats.org/officeDocument/2006/relationships/slide" Target="slides/slide63.xml"/><Relationship Id="rId102" Type="http://schemas.openxmlformats.org/officeDocument/2006/relationships/slide" Target="slides/slide78.xml"/><Relationship Id="rId11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7.xml"/><Relationship Id="rId82" Type="http://schemas.openxmlformats.org/officeDocument/2006/relationships/slide" Target="slides/slide58.xml"/><Relationship Id="rId90" Type="http://schemas.openxmlformats.org/officeDocument/2006/relationships/slide" Target="slides/slide66.xml"/><Relationship Id="rId95" Type="http://schemas.openxmlformats.org/officeDocument/2006/relationships/slide" Target="slides/slide7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77" Type="http://schemas.openxmlformats.org/officeDocument/2006/relationships/slide" Target="slides/slide53.xml"/><Relationship Id="rId100" Type="http://schemas.openxmlformats.org/officeDocument/2006/relationships/slide" Target="slides/slide76.xml"/><Relationship Id="rId105" Type="http://schemas.openxmlformats.org/officeDocument/2006/relationships/slide" Target="slides/slide8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80" Type="http://schemas.openxmlformats.org/officeDocument/2006/relationships/slide" Target="slides/slide56.xml"/><Relationship Id="rId85" Type="http://schemas.openxmlformats.org/officeDocument/2006/relationships/slide" Target="slides/slide61.xml"/><Relationship Id="rId93" Type="http://schemas.openxmlformats.org/officeDocument/2006/relationships/slide" Target="slides/slide69.xml"/><Relationship Id="rId98" Type="http://schemas.openxmlformats.org/officeDocument/2006/relationships/slide" Target="slides/slide7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103" Type="http://schemas.openxmlformats.org/officeDocument/2006/relationships/slide" Target="slides/slide79.xml"/><Relationship Id="rId108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83" Type="http://schemas.openxmlformats.org/officeDocument/2006/relationships/slide" Target="slides/slide59.xml"/><Relationship Id="rId88" Type="http://schemas.openxmlformats.org/officeDocument/2006/relationships/slide" Target="slides/slide64.xml"/><Relationship Id="rId91" Type="http://schemas.openxmlformats.org/officeDocument/2006/relationships/slide" Target="slides/slide67.xml"/><Relationship Id="rId96" Type="http://schemas.openxmlformats.org/officeDocument/2006/relationships/slide" Target="slides/slide72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slide" Target="slides/slide54.xml"/><Relationship Id="rId81" Type="http://schemas.openxmlformats.org/officeDocument/2006/relationships/slide" Target="slides/slide57.xml"/><Relationship Id="rId86" Type="http://schemas.openxmlformats.org/officeDocument/2006/relationships/slide" Target="slides/slide62.xml"/><Relationship Id="rId94" Type="http://schemas.openxmlformats.org/officeDocument/2006/relationships/slide" Target="slides/slide70.xml"/><Relationship Id="rId99" Type="http://schemas.openxmlformats.org/officeDocument/2006/relationships/slide" Target="slides/slide75.xml"/><Relationship Id="rId101" Type="http://schemas.openxmlformats.org/officeDocument/2006/relationships/slide" Target="slides/slide7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Relationship Id="rId109" Type="http://schemas.openxmlformats.org/officeDocument/2006/relationships/viewProps" Target="viewProps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6" Type="http://schemas.openxmlformats.org/officeDocument/2006/relationships/slide" Target="slides/slide52.xml"/><Relationship Id="rId97" Type="http://schemas.openxmlformats.org/officeDocument/2006/relationships/slide" Target="slides/slide73.xml"/><Relationship Id="rId104" Type="http://schemas.openxmlformats.org/officeDocument/2006/relationships/slide" Target="slides/slide8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92" Type="http://schemas.openxmlformats.org/officeDocument/2006/relationships/slide" Target="slides/slide6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DF5C3-63D4-46D2-8DC1-09E2DFF39E64}" type="datetimeFigureOut">
              <a:rPr lang="de-DE" smtClean="0"/>
              <a:t>17.05.2015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0E5DE-4505-42E6-A54B-5CFC5F8C24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51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8DECD-0840-4E8D-AA32-70CC1E8C6589}" type="datetimeFigureOut">
              <a:rPr lang="de-DE" smtClean="0"/>
              <a:t>17.05.2015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F2CC8-41A9-436D-8F40-FBBEFA272F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0773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6902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6221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6221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>
                <a:solidFill>
                  <a:prstClr val="black"/>
                </a:solidFill>
              </a:rPr>
              <a:pPr/>
              <a:t>27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61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3450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3450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3450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3450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4238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380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38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6868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>
                <a:solidFill>
                  <a:prstClr val="black"/>
                </a:solidFill>
              </a:rPr>
              <a:pPr/>
              <a:t>42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01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>
                <a:solidFill>
                  <a:prstClr val="black"/>
                </a:solidFill>
              </a:rPr>
              <a:pPr/>
              <a:t>43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0578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>
                <a:solidFill>
                  <a:prstClr val="black"/>
                </a:solidFill>
              </a:rPr>
              <a:pPr/>
              <a:t>44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98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3979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8560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03391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106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67487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01571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5539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21125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88160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58426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46965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74757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9656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86830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>
                <a:solidFill>
                  <a:prstClr val="black"/>
                </a:solidFill>
              </a:rPr>
              <a:pPr/>
              <a:t>67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840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>
                <a:solidFill>
                  <a:prstClr val="black"/>
                </a:solidFill>
              </a:rPr>
              <a:pPr/>
              <a:t>68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276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01215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2503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21125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94386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0158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>
                <a:solidFill>
                  <a:prstClr val="black"/>
                </a:solidFill>
              </a:rPr>
              <a:pPr/>
              <a:t>74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01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887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3076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0681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1563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>
                <a:solidFill>
                  <a:prstClr val="black"/>
                </a:solidFill>
              </a:rPr>
              <a:pPr/>
              <a:t>22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01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/>
              <a:t>20.09.2014</a:t>
            </a:r>
            <a:endParaRPr lang="de-DE"/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84B036A7-7571-4268-B732-6FCF7F643530}" type="slidenum">
              <a:rPr lang="de-DE" smtClean="0"/>
              <a:t>‹Nr.›</a:t>
            </a:fld>
            <a:endParaRPr lang="de-DE"/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/>
              <a:t>© Gebrdenbilder Verlag Karin Kestner, nur zum schulinternem Gebrauch, Fotos Wikipedia, A. Zimmermann</a:t>
            </a:r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20.09.2014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Gebrdenbilder Verlag Karin Kestner, nur zum schulinternem Gebrauch, Fotos Wikipedia, A. Zimmermann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6A7-7571-4268-B732-6FCF7F64353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6484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5865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186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705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1215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468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080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460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054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34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20.09.2014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Gebrdenbilder Verlag Karin Kestner, nur zum schulinternem Gebrauch, Fotos Wikipedia, A. Zimmermann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6A7-7571-4268-B732-6FCF7F64353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3563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476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0655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2494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270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598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7635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509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0123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9315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1308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1854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2501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9161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5675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252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9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785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4855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567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2784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dirty="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0099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8105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9317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0033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3442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2983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9861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7569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3525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13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12967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63343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dirty="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57227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654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06396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76544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5214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2737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3703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4947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487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9231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9825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59664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dirty="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2907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1799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1498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1757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54711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4116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91557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90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1573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14060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75458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26351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dirty="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6365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635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0775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78386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2230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40742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020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114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7667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047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6236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6243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dirty="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8494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664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39824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00369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20733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32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9800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0928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3651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8360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49084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5087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dirty="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899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37002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0314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6271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690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5206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59006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1814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7525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60449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6510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42378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dirty="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3118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5480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54439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84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20.09.2014</a:t>
            </a:r>
            <a:endParaRPr lang="de-DE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Gebrdenbilder Verlag Karin Kestner, nur zum schulinternem Gebrauch, Fotos Wikipedia, A. Zimmermann</a:t>
            </a:r>
            <a:endParaRPr lang="de-DE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6A7-7571-4268-B732-6FCF7F64353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3665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2439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5746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46217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50120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3650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28701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6583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dirty="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1289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1006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36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6385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9383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1665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71237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0840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2472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9637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6442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1132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dirty="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72633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65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15057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1206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2245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8913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2117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3744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1485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7365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4620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72038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dirty="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516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44779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40950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77703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69409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72912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83833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9719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8725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6490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2273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31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77814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dirty="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27236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38599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0130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0266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3950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9046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74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82159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83819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9104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5936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92402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dirty="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95112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4365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42894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39951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91011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5097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93414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5346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029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41074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20143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38632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9687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87022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72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987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038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50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20.09.2014</a:t>
            </a:r>
            <a:endParaRPr lang="de-DE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Gebrdenbilder Verlag Karin Kestner, nur zum schulinternem Gebrauch, Fotos Wikipedia, A. Zimmermann</a:t>
            </a:r>
            <a:endParaRPr lang="de-DE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6A7-7571-4268-B732-6FCF7F64353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263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448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574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793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175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2777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345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6834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589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527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20.09.2014</a:t>
            </a:r>
            <a:endParaRPr lang="de-DE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Gebrdenbilder Verlag Karin Kestner, nur zum schulinternem Gebrauch, Fotos Wikipedia, A. Zimmermann</a:t>
            </a:r>
            <a:endParaRPr lang="de-DE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6A7-7571-4268-B732-6FCF7F64353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370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76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904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761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3399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761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3421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8495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083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6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20.09.2014</a:t>
            </a: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Gebrdenbilder Verlag Karin Kestner, nur zum schulinternem Gebrauch, Fotos Wikipedia, A. Zimmermann</a:t>
            </a:r>
            <a:endParaRPr lang="de-DE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6A7-7571-4268-B732-6FCF7F64353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2048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615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0980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658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247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02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8058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4611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155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02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20.09.2014</a:t>
            </a:r>
            <a:endParaRPr lang="de-DE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Gebrdenbilder Verlag Karin Kestner, nur zum schulinternem Gebrauch, Fotos Wikipedia, A. Zimmermann</a:t>
            </a:r>
            <a:endParaRPr lang="de-DE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6A7-7571-4268-B732-6FCF7F64353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861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471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179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114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152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891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943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890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000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827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20.09.2014</a:t>
            </a:r>
            <a:endParaRPr lang="de-DE"/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Gebrdenbilder Verlag Karin Kestner, nur zum schulinternem Gebrauch, Fotos Wikipedia, A. Zimmermann</a:t>
            </a:r>
            <a:endParaRPr lang="de-DE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6A7-7571-4268-B732-6FCF7F64353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1003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751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593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976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497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141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959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962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4371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03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20.09.2014</a:t>
            </a:r>
            <a:endParaRPr lang="de-DE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Gebrdenbilder Verlag Karin Kestner, nur zum schulinternem Gebrauch, Fotos Wikipedia, A. Zimmermann</a:t>
            </a:r>
            <a:endParaRPr lang="de-DE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6A7-7571-4268-B732-6FCF7F64353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990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806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8135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9901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942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547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7964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9878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309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94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marL="0" indent="-274320" algn="l">
              <a:buClr>
                <a:schemeClr val="accent1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20.09.2014</a:t>
            </a:r>
            <a:endParaRPr lang="de-DE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Gebrdenbilder Verlag Karin Kestner, nur zum schulinternem Gebrauch, Fotos Wikipedia, A. Zimmermann</a:t>
            </a:r>
            <a:endParaRPr lang="de-DE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6A7-7571-4268-B732-6FCF7F64353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5632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815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34619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827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1614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322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8942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6892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636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21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/>
              <a:t>20.09.2014</a:t>
            </a:r>
            <a:endParaRPr lang="de-DE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/>
              <a:t>© Gebrdenbilder Verlag Karin Kestner, nur zum schulinternem Gebrauch, Fotos Wikipedia, A. Zimmermann</a:t>
            </a: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84B036A7-7571-4268-B732-6FCF7F643530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4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8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10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9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94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1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4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5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92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28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9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9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49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2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16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5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91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55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6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4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37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© Gebrdenbilder Verlag Karin Kestner, nur zum schulinternem Gebrauch, Fotos Wikipedia, A. Zimmermann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05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9.png"/><Relationship Id="rId5" Type="http://schemas.openxmlformats.org/officeDocument/2006/relationships/image" Target="../media/image30.emf"/><Relationship Id="rId4" Type="http://schemas.openxmlformats.org/officeDocument/2006/relationships/image" Target="../media/image48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8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30.emf"/><Relationship Id="rId4" Type="http://schemas.openxmlformats.org/officeDocument/2006/relationships/image" Target="../media/image48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76.png"/><Relationship Id="rId5" Type="http://schemas.openxmlformats.org/officeDocument/2006/relationships/image" Target="../media/image78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76.png"/><Relationship Id="rId5" Type="http://schemas.openxmlformats.org/officeDocument/2006/relationships/image" Target="../media/image78.png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76.png"/><Relationship Id="rId5" Type="http://schemas.openxmlformats.org/officeDocument/2006/relationships/image" Target="../media/image78.png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4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4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4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9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9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9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9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4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10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11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11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5.xml"/><Relationship Id="rId6" Type="http://schemas.openxmlformats.org/officeDocument/2006/relationships/image" Target="../media/image49.png"/><Relationship Id="rId5" Type="http://schemas.openxmlformats.org/officeDocument/2006/relationships/image" Target="../media/image30.emf"/><Relationship Id="rId4" Type="http://schemas.openxmlformats.org/officeDocument/2006/relationships/image" Target="../media/image48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5.xml"/><Relationship Id="rId5" Type="http://schemas.openxmlformats.org/officeDocument/2006/relationships/image" Target="../media/image116.emf"/><Relationship Id="rId4" Type="http://schemas.openxmlformats.org/officeDocument/2006/relationships/image" Target="../media/image11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30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12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2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2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133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2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3568" y="3657600"/>
            <a:ext cx="7776864" cy="1967089"/>
          </a:xfrm>
        </p:spPr>
        <p:txBody>
          <a:bodyPr>
            <a:normAutofit fontScale="92500" lnSpcReduction="20000"/>
          </a:bodyPr>
          <a:lstStyle/>
          <a:p>
            <a:r>
              <a:rPr lang="de-DE" dirty="0" smtClean="0"/>
              <a:t>Hier sind die Grundelemente aller Gottesdienste und </a:t>
            </a:r>
            <a:r>
              <a:rPr lang="de-DE" dirty="0" err="1" smtClean="0"/>
              <a:t>Sakramenten•feiern</a:t>
            </a:r>
            <a:r>
              <a:rPr lang="de-DE" dirty="0" smtClean="0"/>
              <a:t>.</a:t>
            </a:r>
          </a:p>
          <a:p>
            <a:r>
              <a:rPr lang="de-DE" dirty="0" smtClean="0"/>
              <a:t>Nicht benötigtes löschen und zusätzliche Elemente einfügen. </a:t>
            </a:r>
          </a:p>
          <a:p>
            <a:r>
              <a:rPr lang="de-DE" dirty="0" smtClean="0"/>
              <a:t>Bzw. Bilder und Namen, Zeiten, Texte ändern.</a:t>
            </a:r>
          </a:p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38"/>
          <a:stretch/>
        </p:blipFill>
        <p:spPr bwMode="auto">
          <a:xfrm>
            <a:off x="1403648" y="5742878"/>
            <a:ext cx="6510337" cy="130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548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728191"/>
          </a:xfrm>
        </p:spPr>
        <p:txBody>
          <a:bodyPr/>
          <a:lstStyle/>
          <a:p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Wir</a:t>
            </a:r>
            <a:r>
              <a:rPr lang="de-DE" dirty="0" smtClean="0"/>
              <a:t> feiern 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heute</a:t>
            </a:r>
            <a:r>
              <a:rPr lang="de-DE" dirty="0" smtClean="0"/>
              <a:t> Gottesdienst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!</a:t>
            </a:r>
            <a:endParaRPr lang="de-DE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363241" cy="136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24643"/>
            <a:ext cx="1579265" cy="157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Zimmermann\Desktop\Anfangsgottesdienst\2014_09_21\Elisabeth.bm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14360" r="10158" b="50000"/>
          <a:stretch/>
        </p:blipFill>
        <p:spPr bwMode="auto">
          <a:xfrm>
            <a:off x="1256742" y="2280301"/>
            <a:ext cx="6698960" cy="41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788">
            <a:off x="3566083" y="3745951"/>
            <a:ext cx="2962089" cy="222156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66"/>
          <a:stretch/>
        </p:blipFill>
        <p:spPr>
          <a:xfrm rot="861163">
            <a:off x="3601431" y="2556705"/>
            <a:ext cx="4211960" cy="1678497"/>
          </a:xfrm>
          <a:prstGeom prst="rect">
            <a:avLst/>
          </a:prstGeom>
        </p:spPr>
      </p:pic>
      <p:sp>
        <p:nvSpPr>
          <p:cNvPr id="10" name="Inhaltsplatzhalter 3"/>
          <p:cNvSpPr txBox="1">
            <a:spLocks/>
          </p:cNvSpPr>
          <p:nvPr/>
        </p:nvSpPr>
        <p:spPr>
          <a:xfrm>
            <a:off x="1256743" y="6525344"/>
            <a:ext cx="6698960" cy="28803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78748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556792"/>
            <a:ext cx="23526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725144"/>
            <a:ext cx="8229600" cy="1800199"/>
          </a:xfrm>
        </p:spPr>
        <p:txBody>
          <a:bodyPr/>
          <a:lstStyle/>
          <a:p>
            <a:pPr indent="0">
              <a:buNone/>
            </a:pPr>
            <a:r>
              <a:rPr lang="de-DE" dirty="0" smtClean="0"/>
              <a:t>                       </a:t>
            </a:r>
          </a:p>
          <a:p>
            <a:pPr indent="0">
              <a:buNone/>
            </a:pPr>
            <a:r>
              <a:rPr lang="de-DE" dirty="0"/>
              <a:t> </a:t>
            </a:r>
            <a:r>
              <a:rPr lang="de-DE" dirty="0" smtClean="0"/>
              <a:t>                     </a:t>
            </a:r>
          </a:p>
          <a:p>
            <a:pPr indent="0" algn="ctr">
              <a:buNone/>
            </a:pPr>
            <a:r>
              <a:rPr lang="de-DE" dirty="0" smtClean="0"/>
              <a:t> Herr Meixner Oliver Sc. Claudia spielt Orgel.</a:t>
            </a:r>
            <a:endParaRPr lang="de-DE" dirty="0"/>
          </a:p>
        </p:txBody>
      </p:sp>
      <p:pic>
        <p:nvPicPr>
          <p:cNvPr id="1026" name="Picture 2" descr="C:\Users\Zimmermann\Desktop\Mama\DSCN0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0" y="836712"/>
            <a:ext cx="5856651" cy="439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54538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16126" cy="6429338"/>
          </a:xfrm>
        </p:spPr>
        <p:txBody>
          <a:bodyPr anchor="t">
            <a:normAutofit/>
          </a:bodyPr>
          <a:lstStyle/>
          <a:p>
            <a:pPr algn="l"/>
            <a:r>
              <a:rPr lang="de-DE" sz="4400" dirty="0" smtClean="0">
                <a:solidFill>
                  <a:schemeClr val="bg2">
                    <a:lumMod val="50000"/>
                  </a:schemeClr>
                </a:solidFill>
              </a:rPr>
              <a:t>Prälat</a:t>
            </a:r>
            <a:r>
              <a:rPr lang="de-DE" sz="4400" dirty="0" smtClean="0"/>
              <a:t> Schimmöller </a:t>
            </a:r>
            <a:br>
              <a:rPr lang="de-DE" sz="4400" dirty="0" smtClean="0"/>
            </a:br>
            <a:r>
              <a:rPr lang="de-DE" sz="4400" dirty="0" smtClean="0"/>
              <a:t>kommt </a:t>
            </a:r>
            <a:br>
              <a:rPr lang="de-DE" sz="4400" dirty="0" smtClean="0"/>
            </a:br>
            <a:r>
              <a:rPr lang="de-DE" sz="4400" dirty="0" smtClean="0">
                <a:solidFill>
                  <a:schemeClr val="bg2">
                    <a:lumMod val="50000"/>
                  </a:schemeClr>
                </a:solidFill>
              </a:rPr>
              <a:t>mit den </a:t>
            </a:r>
            <a:r>
              <a:rPr lang="de-DE" sz="4400" dirty="0" smtClean="0"/>
              <a:t>Firmlingen </a:t>
            </a:r>
            <a:br>
              <a:rPr lang="de-DE" sz="4400" dirty="0" smtClean="0"/>
            </a:br>
            <a:r>
              <a:rPr lang="de-DE" sz="4400" dirty="0" smtClean="0">
                <a:solidFill>
                  <a:schemeClr val="bg2">
                    <a:lumMod val="50000"/>
                  </a:schemeClr>
                </a:solidFill>
              </a:rPr>
              <a:t>und ihren </a:t>
            </a:r>
            <a:r>
              <a:rPr lang="de-DE" sz="4400" dirty="0" smtClean="0"/>
              <a:t>Paten </a:t>
            </a:r>
            <a:br>
              <a:rPr lang="de-DE" sz="4400" dirty="0" smtClean="0"/>
            </a:br>
            <a:r>
              <a:rPr lang="de-DE" sz="4400" dirty="0" smtClean="0"/>
              <a:t>in </a:t>
            </a:r>
            <a:r>
              <a:rPr lang="de-DE" sz="4400" dirty="0" smtClean="0">
                <a:solidFill>
                  <a:schemeClr val="bg2">
                    <a:lumMod val="50000"/>
                  </a:schemeClr>
                </a:solidFill>
              </a:rPr>
              <a:t>die</a:t>
            </a:r>
            <a:r>
              <a:rPr lang="de-DE" sz="4400" dirty="0" smtClean="0"/>
              <a:t> Kirche.</a:t>
            </a:r>
            <a:br>
              <a:rPr lang="de-DE" sz="4400" dirty="0" smtClean="0"/>
            </a:br>
            <a:r>
              <a:rPr lang="de-DE" sz="4400" dirty="0" smtClean="0"/>
              <a:t/>
            </a:r>
            <a:br>
              <a:rPr lang="de-DE" sz="4400" dirty="0" smtClean="0"/>
            </a:br>
            <a:r>
              <a:rPr lang="de-DE" sz="4400" dirty="0" smtClean="0"/>
              <a:t>                              </a:t>
            </a:r>
            <a:br>
              <a:rPr lang="de-DE" sz="4400" dirty="0" smtClean="0"/>
            </a:br>
            <a:r>
              <a:rPr lang="de-DE" sz="4400" dirty="0"/>
              <a:t> </a:t>
            </a:r>
            <a:r>
              <a:rPr lang="de-DE" sz="4400" dirty="0" smtClean="0"/>
              <a:t>                                Bitte  winken! </a:t>
            </a:r>
            <a:endParaRPr lang="de-DE" sz="4400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752947"/>
          </a:xfrm>
        </p:spPr>
        <p:txBody>
          <a:bodyPr/>
          <a:lstStyle/>
          <a:p>
            <a:endParaRPr lang="de-DE" dirty="0" smtClean="0"/>
          </a:p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6"/>
          <a:stretch/>
        </p:blipFill>
        <p:spPr>
          <a:xfrm>
            <a:off x="5724128" y="188640"/>
            <a:ext cx="3087534" cy="37572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45930"/>
            <a:ext cx="3273425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Inhaltsplatzhalter 3"/>
          <p:cNvSpPr txBox="1">
            <a:spLocks/>
          </p:cNvSpPr>
          <p:nvPr/>
        </p:nvSpPr>
        <p:spPr>
          <a:xfrm>
            <a:off x="4427984" y="6448732"/>
            <a:ext cx="4038600" cy="32089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95486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39952" y="304800"/>
            <a:ext cx="4546848" cy="2764160"/>
          </a:xfrm>
        </p:spPr>
        <p:txBody>
          <a:bodyPr>
            <a:normAutofit/>
          </a:bodyPr>
          <a:lstStyle/>
          <a:p>
            <a:r>
              <a:rPr lang="de-DE" dirty="0" smtClean="0"/>
              <a:t>Pfarrerin Wolf</a:t>
            </a:r>
            <a:br>
              <a:rPr lang="de-DE" dirty="0" smtClean="0"/>
            </a:br>
            <a:r>
              <a:rPr lang="de-DE" dirty="0" smtClean="0"/>
              <a:t>feiert mit uns.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3394472" cy="4525963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83444"/>
            <a:ext cx="1551831" cy="183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3883444"/>
            <a:ext cx="1607373" cy="180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075786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76528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Pfarrer Grimm feiert mit uns.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 flipV="1">
            <a:off x="457200" y="6126163"/>
            <a:ext cx="4038600" cy="399181"/>
          </a:xfrm>
        </p:spPr>
        <p:txBody>
          <a:bodyPr>
            <a:normAutofit fontScale="85000" lnSpcReduction="20000"/>
          </a:bodyPr>
          <a:lstStyle/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2798763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19568" r="44178"/>
          <a:stretch/>
        </p:blipFill>
        <p:spPr bwMode="auto">
          <a:xfrm>
            <a:off x="5220072" y="908720"/>
            <a:ext cx="3096344" cy="450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nhaltsplatzhalter 3"/>
          <p:cNvSpPr txBox="1">
            <a:spLocks/>
          </p:cNvSpPr>
          <p:nvPr/>
        </p:nvSpPr>
        <p:spPr>
          <a:xfrm>
            <a:off x="4861369" y="6453336"/>
            <a:ext cx="4038600" cy="404664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User photos (Copyright undefined) Picto-Selector (http://www.PictoSelector.eu) Fotos, Zeichnungen: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70092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932512"/>
          </a:xfrm>
        </p:spPr>
        <p:txBody>
          <a:bodyPr anchor="t">
            <a:normAutofit/>
          </a:bodyPr>
          <a:lstStyle/>
          <a:p>
            <a:pPr algn="l"/>
            <a:r>
              <a:rPr lang="de-DE" dirty="0" smtClean="0"/>
              <a:t>Prälat Schimmöller</a:t>
            </a:r>
            <a:br>
              <a:rPr lang="de-DE" dirty="0" smtClean="0"/>
            </a:br>
            <a:r>
              <a:rPr lang="de-DE" dirty="0" smtClean="0"/>
              <a:t>feiert mit uns.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Prälat Schimmöller</a:t>
            </a:r>
            <a:br>
              <a:rPr lang="de-DE" dirty="0" smtClean="0"/>
            </a:br>
            <a:r>
              <a:rPr lang="de-DE" dirty="0" smtClean="0"/>
              <a:t>begrüßt uns.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5301208"/>
            <a:ext cx="4038600" cy="824955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de-DE" i="1" dirty="0" smtClean="0"/>
              <a:t> </a:t>
            </a:r>
            <a:endParaRPr lang="de-DE" dirty="0"/>
          </a:p>
          <a:p>
            <a:pPr indent="0">
              <a:buNone/>
            </a:pPr>
            <a:endParaRPr lang="de-DE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0" t="25495" r="23951" b="23034"/>
          <a:stretch/>
        </p:blipFill>
        <p:spPr>
          <a:xfrm>
            <a:off x="6372200" y="836712"/>
            <a:ext cx="1800200" cy="5350597"/>
          </a:xfrm>
        </p:spPr>
      </p:pic>
      <p:sp>
        <p:nvSpPr>
          <p:cNvPr id="5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91100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r>
              <a:rPr lang="de-DE" dirty="0"/>
              <a:t>Der </a:t>
            </a:r>
            <a:r>
              <a:rPr lang="de-DE" b="1" dirty="0"/>
              <a:t>Bischof von Eichstätt</a:t>
            </a:r>
            <a:r>
              <a:rPr lang="de-DE" dirty="0"/>
              <a:t> hat heute </a:t>
            </a:r>
            <a:endParaRPr lang="de-DE" dirty="0" smtClean="0"/>
          </a:p>
          <a:p>
            <a:pPr indent="0">
              <a:buNone/>
            </a:pPr>
            <a:r>
              <a:rPr lang="de-DE" dirty="0" smtClean="0"/>
              <a:t>Herrn </a:t>
            </a:r>
            <a:r>
              <a:rPr lang="de-DE" b="1" dirty="0" smtClean="0"/>
              <a:t>Prälat </a:t>
            </a:r>
            <a:r>
              <a:rPr lang="de-DE" b="1" dirty="0"/>
              <a:t>Schimmöller</a:t>
            </a:r>
            <a:r>
              <a:rPr lang="de-DE" dirty="0"/>
              <a:t>  </a:t>
            </a:r>
            <a:r>
              <a:rPr lang="de-DE" dirty="0" smtClean="0"/>
              <a:t>nach </a:t>
            </a:r>
            <a:r>
              <a:rPr lang="de-DE" dirty="0"/>
              <a:t>Zell gesandt. 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389" y="1600200"/>
            <a:ext cx="2980221" cy="4525963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501008"/>
            <a:ext cx="2592288" cy="3016481"/>
          </a:xfrm>
          <a:prstGeom prst="rect">
            <a:avLst/>
          </a:prstGeom>
        </p:spPr>
      </p:pic>
      <p:sp>
        <p:nvSpPr>
          <p:cNvPr id="8" name="Inhaltsplatzhalter 3"/>
          <p:cNvSpPr txBox="1">
            <a:spLocks/>
          </p:cNvSpPr>
          <p:nvPr/>
        </p:nvSpPr>
        <p:spPr>
          <a:xfrm>
            <a:off x="5220072" y="6517488"/>
            <a:ext cx="4038600" cy="193331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Fotos: Pressedienst Diözese Eichstätt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409505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972072"/>
          </a:xfrm>
        </p:spPr>
        <p:txBody>
          <a:bodyPr>
            <a:normAutofit fontScale="90000"/>
          </a:bodyPr>
          <a:lstStyle/>
          <a:p>
            <a:r>
              <a:rPr lang="de-DE" dirty="0"/>
              <a:t>Der Bischof hat </a:t>
            </a:r>
            <a:r>
              <a:rPr lang="de-DE" dirty="0" smtClean="0"/>
              <a:t>Prälat </a:t>
            </a:r>
            <a:r>
              <a:rPr lang="de-DE" dirty="0"/>
              <a:t>Schimmöller etwas mitgegeben: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die </a:t>
            </a:r>
            <a:r>
              <a:rPr lang="de-DE" b="1" dirty="0"/>
              <a:t>Mitra</a:t>
            </a:r>
            <a:r>
              <a:rPr lang="de-DE" dirty="0"/>
              <a:t> </a:t>
            </a:r>
          </a:p>
          <a:p>
            <a:r>
              <a:rPr lang="de-DE" dirty="0"/>
              <a:t>den </a:t>
            </a:r>
            <a:r>
              <a:rPr lang="de-DE" b="1" dirty="0"/>
              <a:t>Bischofsstab </a:t>
            </a:r>
            <a:endParaRPr lang="de-DE" dirty="0"/>
          </a:p>
          <a:p>
            <a:r>
              <a:rPr lang="de-DE" dirty="0"/>
              <a:t>und </a:t>
            </a:r>
            <a:r>
              <a:rPr lang="de-DE" b="1" dirty="0" smtClean="0"/>
              <a:t>Salböl.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0"/>
          <a:stretch/>
        </p:blipFill>
        <p:spPr>
          <a:xfrm>
            <a:off x="4932040" y="1853297"/>
            <a:ext cx="3762273" cy="4460170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2"/>
          <a:stretch/>
        </p:blipFill>
        <p:spPr>
          <a:xfrm>
            <a:off x="755576" y="3501008"/>
            <a:ext cx="3563887" cy="2812459"/>
          </a:xfrm>
          <a:prstGeom prst="rect">
            <a:avLst/>
          </a:prstGeom>
        </p:spPr>
      </p:pic>
      <p:sp>
        <p:nvSpPr>
          <p:cNvPr id="9" name="Inhaltsplatzhalter 3"/>
          <p:cNvSpPr txBox="1">
            <a:spLocks/>
          </p:cNvSpPr>
          <p:nvPr/>
        </p:nvSpPr>
        <p:spPr>
          <a:xfrm>
            <a:off x="6696432" y="6653397"/>
            <a:ext cx="2376264" cy="137325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Fotos: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69004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Pfarrer Grimm begrüßt uns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26" name="Picture 2" descr="C:\Users\Zimmermann\Pictures\Taufe Maren klein\tn_P10408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6792"/>
            <a:ext cx="3565748" cy="475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nhaltsplatzhalter 3"/>
          <p:cNvSpPr txBox="1">
            <a:spLocks/>
          </p:cNvSpPr>
          <p:nvPr/>
        </p:nvSpPr>
        <p:spPr>
          <a:xfrm>
            <a:off x="6696432" y="6653397"/>
            <a:ext cx="2376264" cy="137325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Fotos: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87447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39952" y="304800"/>
            <a:ext cx="4546848" cy="2764160"/>
          </a:xfrm>
        </p:spPr>
        <p:txBody>
          <a:bodyPr>
            <a:normAutofit/>
          </a:bodyPr>
          <a:lstStyle/>
          <a:p>
            <a:r>
              <a:rPr lang="de-DE" dirty="0" smtClean="0"/>
              <a:t>Pfarrerin Wolf</a:t>
            </a:r>
            <a:br>
              <a:rPr lang="de-DE" dirty="0" smtClean="0"/>
            </a:br>
            <a:r>
              <a:rPr lang="de-DE" dirty="0" smtClean="0"/>
              <a:t>begrüßt uns.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3394472" cy="4525963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83444"/>
            <a:ext cx="1551831" cy="183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3883444"/>
            <a:ext cx="1607373" cy="180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812000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152127"/>
          </a:xfrm>
        </p:spPr>
        <p:txBody>
          <a:bodyPr anchor="t"/>
          <a:lstStyle/>
          <a:p>
            <a:r>
              <a:rPr lang="de-DE" dirty="0" smtClean="0"/>
              <a:t>Besinnungs-Feier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9512" y="4869160"/>
            <a:ext cx="3992488" cy="1440160"/>
          </a:xfrm>
        </p:spPr>
        <p:txBody>
          <a:bodyPr>
            <a:normAutofit fontScale="62500" lnSpcReduction="20000"/>
          </a:bodyPr>
          <a:lstStyle/>
          <a:p>
            <a:r>
              <a:rPr lang="de-DE" dirty="0" smtClean="0"/>
              <a:t>Interreligiöse Feier der</a:t>
            </a:r>
          </a:p>
          <a:p>
            <a:r>
              <a:rPr lang="de-DE" dirty="0" smtClean="0"/>
              <a:t>Förderschule und Berufsschule Zell </a:t>
            </a:r>
          </a:p>
          <a:p>
            <a:r>
              <a:rPr lang="de-DE" dirty="0" smtClean="0"/>
              <a:t>Turnhalle</a:t>
            </a:r>
          </a:p>
          <a:p>
            <a:r>
              <a:rPr lang="de-DE" dirty="0" smtClean="0"/>
              <a:t>21.03.2013</a:t>
            </a:r>
          </a:p>
          <a:p>
            <a:r>
              <a:rPr lang="de-DE" dirty="0" smtClean="0"/>
              <a:t>9.45 Uhr</a:t>
            </a:r>
          </a:p>
          <a:p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6797" y="3215635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36982" y="3252728"/>
            <a:ext cx="1173466" cy="11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299175" y="3269148"/>
            <a:ext cx="1181984" cy="118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516216" y="3218812"/>
            <a:ext cx="1232248" cy="124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258" y="4869160"/>
            <a:ext cx="1365870" cy="136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405" y="1484784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631" y="3178858"/>
            <a:ext cx="1260913" cy="12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909170" y="1422871"/>
            <a:ext cx="148590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Kreuz 7"/>
          <p:cNvSpPr/>
          <p:nvPr/>
        </p:nvSpPr>
        <p:spPr>
          <a:xfrm>
            <a:off x="1543674" y="3576022"/>
            <a:ext cx="576064" cy="576064"/>
          </a:xfrm>
          <a:prstGeom prst="pl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014" y="3495121"/>
            <a:ext cx="669925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10764"/>
            <a:ext cx="669925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84006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834880" cy="4525963"/>
          </a:xfrm>
        </p:spPr>
        <p:txBody>
          <a:bodyPr/>
          <a:lstStyle/>
          <a:p>
            <a:pPr indent="0">
              <a:buNone/>
            </a:pPr>
            <a:r>
              <a:rPr lang="de-DE" dirty="0" smtClean="0"/>
              <a:t>Wir beginnen unseren Gottesdienst 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im Namen des Vaters (1)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und des Sohnes (2)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und des Heiligen (3) Geistes (4)</a:t>
            </a:r>
            <a:endParaRPr lang="de-DE" dirty="0"/>
          </a:p>
        </p:txBody>
      </p:sp>
      <p:pic>
        <p:nvPicPr>
          <p:cNvPr id="18435" name="Picture 3" descr="C:\Users\Zimmermann\Desktop\Anfangsgottesdienst\2014_09_21\Elisabeth_0001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3134" r="17646" b="53234"/>
          <a:stretch/>
        </p:blipFill>
        <p:spPr bwMode="auto">
          <a:xfrm rot="16200000">
            <a:off x="4532800" y="2100048"/>
            <a:ext cx="4686914" cy="31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Inhaltsplatzhalter 3"/>
          <p:cNvSpPr txBox="1">
            <a:spLocks/>
          </p:cNvSpPr>
          <p:nvPr/>
        </p:nvSpPr>
        <p:spPr>
          <a:xfrm>
            <a:off x="6696432" y="6653397"/>
            <a:ext cx="2376264" cy="137325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Fotos: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42272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584176"/>
          </a:xfrm>
        </p:spPr>
        <p:txBody>
          <a:bodyPr>
            <a:normAutofit/>
          </a:bodyPr>
          <a:lstStyle/>
          <a:p>
            <a:pPr algn="l"/>
            <a:r>
              <a:rPr lang="de-DE" dirty="0" smtClean="0"/>
              <a:t>Gott ist da.</a:t>
            </a:r>
            <a:br>
              <a:rPr lang="de-DE" dirty="0" smtClean="0"/>
            </a:br>
            <a:r>
              <a:rPr lang="de-DE" dirty="0" smtClean="0"/>
              <a:t>Gott ist in unserer Mitte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4437112"/>
            <a:ext cx="4038600" cy="1689051"/>
          </a:xfrm>
        </p:spPr>
        <p:txBody>
          <a:bodyPr/>
          <a:lstStyle/>
          <a:p>
            <a:endParaRPr lang="de-DE" dirty="0" smtClean="0"/>
          </a:p>
          <a:p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194" name="Picture 2" descr="C:\Users\Zimmermann\Pictures\Eigene Bilder\Schule\Kommunion Zell\Kommunion 2012\Treffen 13.05\neu 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935" y="2204864"/>
            <a:ext cx="5256584" cy="394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3"/>
          <p:cNvSpPr txBox="1">
            <a:spLocks/>
          </p:cNvSpPr>
          <p:nvPr/>
        </p:nvSpPr>
        <p:spPr>
          <a:xfrm>
            <a:off x="6696432" y="6653397"/>
            <a:ext cx="2376264" cy="137325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Fotos: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83219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572472"/>
          </a:xfrm>
        </p:spPr>
        <p:txBody>
          <a:bodyPr anchor="t"/>
          <a:lstStyle/>
          <a:p>
            <a:r>
              <a:rPr lang="de-DE" dirty="0" smtClean="0"/>
              <a:t>Wir singen: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pic>
        <p:nvPicPr>
          <p:cNvPr id="1026" name="Picture 2" descr="C:\Users\Zimmermann\AppData\Local\Microsoft\Windows\Temporary Internet Files\Content.IE5\CPQ70Z6R\MC900360612[1].wm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56" y="4509120"/>
            <a:ext cx="351785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Zimmermann\AppData\Local\Microsoft\Windows\Temporary Internet Files\Content.IE5\29R0C81F\MC90001939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32656"/>
            <a:ext cx="2005479" cy="157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7448"/>
            <a:ext cx="1612244" cy="161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Zimmermann\AppData\Local\Microsoft\Windows\Temporary Internet Files\Content.IE5\VIJ9NL1W\MC900434773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78706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3"/>
          <p:cNvSpPr txBox="1">
            <a:spLocks/>
          </p:cNvSpPr>
          <p:nvPr/>
        </p:nvSpPr>
        <p:spPr>
          <a:xfrm>
            <a:off x="4860032" y="6309320"/>
            <a:ext cx="4038600" cy="32089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A. Zimmermann - Nur zum schulinternen Gebrauch. </a:t>
            </a:r>
            <a:endParaRPr lang="de-DE" kern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344391"/>
            <a:ext cx="2637731" cy="198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07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buNone/>
            </a:pPr>
            <a:r>
              <a:rPr lang="de-DE" dirty="0" smtClean="0"/>
              <a:t>	</a:t>
            </a:r>
            <a:r>
              <a:rPr lang="de-DE" b="1" dirty="0" smtClean="0">
                <a:latin typeface="Century Gothic" panose="020B0502020202020204" pitchFamily="34" charset="0"/>
              </a:rPr>
              <a:t>Gott mag nicht Bosheit.</a:t>
            </a:r>
          </a:p>
          <a:p>
            <a:pPr indent="0">
              <a:buNone/>
            </a:pPr>
            <a:endParaRPr lang="de-DE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b="1" dirty="0" smtClean="0">
                <a:latin typeface="Century Gothic" panose="020B0502020202020204" pitchFamily="34" charset="0"/>
              </a:rPr>
              <a:t>Alle: 	Ich mag nicht Bosheit.</a:t>
            </a:r>
          </a:p>
          <a:p>
            <a:pPr indent="0">
              <a:buNone/>
            </a:pPr>
            <a:endParaRPr lang="de-DE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b="1" dirty="0" smtClean="0">
                <a:latin typeface="Century Gothic" panose="020B0502020202020204" pitchFamily="34" charset="0"/>
              </a:rPr>
              <a:t>	Gott mag nicht Streit.</a:t>
            </a:r>
          </a:p>
          <a:p>
            <a:pPr indent="0">
              <a:buNone/>
            </a:pPr>
            <a:endParaRPr lang="de-DE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b="1" dirty="0" smtClean="0">
                <a:latin typeface="Century Gothic" panose="020B0502020202020204" pitchFamily="34" charset="0"/>
              </a:rPr>
              <a:t>Alle: 	Ich mag nicht Streit.</a:t>
            </a:r>
            <a:endParaRPr lang="de-DE" b="1" dirty="0">
              <a:latin typeface="Century Gothic" panose="020B0502020202020204" pitchFamily="34" charset="0"/>
            </a:endParaRPr>
          </a:p>
        </p:txBody>
      </p:sp>
      <p:pic>
        <p:nvPicPr>
          <p:cNvPr id="6148" name="Picture 4" descr="http://upload.wikimedia.org/wikipedia/commons/5/52/Le_gioie_die_casa%2C_by_Pietro_Saltini_%281839_-_1908%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1" t="37322"/>
          <a:stretch/>
        </p:blipFill>
        <p:spPr bwMode="auto">
          <a:xfrm>
            <a:off x="6156176" y="827385"/>
            <a:ext cx="2366877" cy="306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Gerade Verbindung 4"/>
          <p:cNvCxnSpPr/>
          <p:nvPr/>
        </p:nvCxnSpPr>
        <p:spPr>
          <a:xfrm>
            <a:off x="5940152" y="764704"/>
            <a:ext cx="2808312" cy="345638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flipV="1">
            <a:off x="5796136" y="620688"/>
            <a:ext cx="2952328" cy="345638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95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220544"/>
          </a:xfrm>
        </p:spPr>
        <p:txBody>
          <a:bodyPr/>
          <a:lstStyle/>
          <a:p>
            <a:r>
              <a:rPr lang="de-DE" dirty="0" smtClean="0"/>
              <a:t>      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76663"/>
          </a:xfrm>
        </p:spPr>
        <p:txBody>
          <a:bodyPr>
            <a:normAutofit/>
          </a:bodyPr>
          <a:lstStyle/>
          <a:p>
            <a:pPr indent="0">
              <a:buNone/>
            </a:pPr>
            <a:endParaRPr lang="de-DE" dirty="0"/>
          </a:p>
          <a:p>
            <a:pPr indent="0">
              <a:buNone/>
            </a:pPr>
            <a:r>
              <a:rPr lang="de-DE" b="1" dirty="0" smtClean="0"/>
              <a:t>Wir  </a:t>
            </a:r>
            <a:r>
              <a:rPr lang="de-DE" b="1" dirty="0"/>
              <a:t>beten</a:t>
            </a:r>
            <a:r>
              <a:rPr lang="de-DE" b="1" dirty="0" smtClean="0"/>
              <a:t>:</a:t>
            </a:r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b="1" dirty="0"/>
              <a:t>Alle:              Amen.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Picture 2" descr="C:\Users\Zimmermann\Pictures\Taufe Maren klein\tn_P1040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060848"/>
            <a:ext cx="1800200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754" y="464133"/>
            <a:ext cx="1465235" cy="146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423257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220544"/>
          </a:xfrm>
        </p:spPr>
        <p:txBody>
          <a:bodyPr/>
          <a:lstStyle/>
          <a:p>
            <a:r>
              <a:rPr lang="de-DE" dirty="0" smtClean="0"/>
              <a:t>      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76663"/>
          </a:xfrm>
        </p:spPr>
        <p:txBody>
          <a:bodyPr>
            <a:normAutofit/>
          </a:bodyPr>
          <a:lstStyle/>
          <a:p>
            <a:pPr indent="0">
              <a:buNone/>
            </a:pPr>
            <a:endParaRPr lang="de-DE" dirty="0"/>
          </a:p>
          <a:p>
            <a:pPr indent="0">
              <a:buNone/>
            </a:pPr>
            <a:r>
              <a:rPr lang="de-DE" b="1" dirty="0" smtClean="0"/>
              <a:t>Wir  </a:t>
            </a:r>
            <a:r>
              <a:rPr lang="de-DE" b="1" dirty="0"/>
              <a:t>beten</a:t>
            </a:r>
            <a:r>
              <a:rPr lang="de-DE" b="1" dirty="0" smtClean="0"/>
              <a:t>:</a:t>
            </a:r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b="1" dirty="0"/>
              <a:t>Alle:              Amen.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754" y="464133"/>
            <a:ext cx="1465235" cy="146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3"/>
          <p:cNvSpPr txBox="1">
            <a:spLocks/>
          </p:cNvSpPr>
          <p:nvPr/>
        </p:nvSpPr>
        <p:spPr>
          <a:xfrm>
            <a:off x="4860032" y="6309320"/>
            <a:ext cx="4038600" cy="32089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A. Zimmermann - Nur zum schulinternen Gebrauch. </a:t>
            </a:r>
            <a:endParaRPr lang="de-DE" kern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624" y="2348880"/>
            <a:ext cx="1963493" cy="2623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53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2">
                    <a:lumMod val="50000"/>
                  </a:schemeClr>
                </a:solidFill>
              </a:rPr>
              <a:t>Wir lesen im </a:t>
            </a:r>
            <a:r>
              <a:rPr lang="de-DE" dirty="0" smtClean="0"/>
              <a:t>Koran</a:t>
            </a:r>
            <a:r>
              <a:rPr lang="de-DE" dirty="0"/>
              <a:t>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132856"/>
            <a:ext cx="5004048" cy="3753036"/>
          </a:xfrm>
          <a:prstGeom prst="rect">
            <a:avLst/>
          </a:prstGeom>
        </p:spPr>
      </p:pic>
      <p:sp>
        <p:nvSpPr>
          <p:cNvPr id="6" name="Inhaltsplatzhalter 3"/>
          <p:cNvSpPr txBox="1">
            <a:spLocks/>
          </p:cNvSpPr>
          <p:nvPr/>
        </p:nvSpPr>
        <p:spPr>
          <a:xfrm>
            <a:off x="6696432" y="6653397"/>
            <a:ext cx="2376264" cy="137325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Fotos: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00018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Wir lesen in der </a:t>
            </a:r>
            <a:r>
              <a:rPr lang="de-DE" dirty="0" smtClean="0"/>
              <a:t>Bibel: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6" t="9140" r="17350" b="7401"/>
          <a:stretch/>
        </p:blipFill>
        <p:spPr>
          <a:xfrm>
            <a:off x="971600" y="1988840"/>
            <a:ext cx="3222170" cy="3777343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48880"/>
            <a:ext cx="286702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39461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Johannes 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hat es auf</a:t>
            </a:r>
            <a:r>
              <a:rPr lang="de-DE" dirty="0" smtClean="0"/>
              <a:t>geschrieben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</p:txBody>
      </p:sp>
      <p:sp>
        <p:nvSpPr>
          <p:cNvPr id="7" name="Rechteck 6"/>
          <p:cNvSpPr/>
          <p:nvPr/>
        </p:nvSpPr>
        <p:spPr>
          <a:xfrm>
            <a:off x="539552" y="580526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000" b="1" dirty="0" err="1"/>
              <a:t>Joh</a:t>
            </a:r>
            <a:r>
              <a:rPr lang="de-DE" sz="2000" b="1" dirty="0"/>
              <a:t> 15,12</a:t>
            </a:r>
            <a:br>
              <a:rPr lang="de-DE" sz="2000" b="1" dirty="0"/>
            </a:br>
            <a:endParaRPr lang="de-DE" sz="2000" b="1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sp>
        <p:nvSpPr>
          <p:cNvPr id="10" name="Inhaltsplatzhalter 3"/>
          <p:cNvSpPr txBox="1">
            <a:spLocks/>
          </p:cNvSpPr>
          <p:nvPr/>
        </p:nvSpPr>
        <p:spPr>
          <a:xfrm>
            <a:off x="6696432" y="6651936"/>
            <a:ext cx="2376264" cy="138786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Foto: A. Zimmermann 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7860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Lukas 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hat es auf</a:t>
            </a:r>
            <a:r>
              <a:rPr lang="de-DE" dirty="0" smtClean="0"/>
              <a:t>geschrieben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</p:txBody>
      </p:sp>
      <p:sp>
        <p:nvSpPr>
          <p:cNvPr id="7" name="Rechteck 6"/>
          <p:cNvSpPr/>
          <p:nvPr/>
        </p:nvSpPr>
        <p:spPr>
          <a:xfrm>
            <a:off x="539552" y="580526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000" b="1" dirty="0" err="1" smtClean="0"/>
              <a:t>Lk</a:t>
            </a:r>
            <a:r>
              <a:rPr lang="de-DE" sz="2000" b="1" dirty="0" smtClean="0"/>
              <a:t> </a:t>
            </a:r>
            <a:r>
              <a:rPr lang="de-DE" sz="2000" b="1" dirty="0"/>
              <a:t>15,12</a:t>
            </a:r>
            <a:br>
              <a:rPr lang="de-DE" sz="2000" b="1" dirty="0"/>
            </a:br>
            <a:endParaRPr lang="de-DE" sz="20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86482"/>
            <a:ext cx="4416491" cy="3312368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>
          <a:xfrm>
            <a:off x="529673" y="1484785"/>
            <a:ext cx="4038600" cy="4176464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0" name="Inhaltsplatzhalter 3"/>
          <p:cNvSpPr txBox="1">
            <a:spLocks/>
          </p:cNvSpPr>
          <p:nvPr/>
        </p:nvSpPr>
        <p:spPr>
          <a:xfrm>
            <a:off x="6696432" y="6651936"/>
            <a:ext cx="2376264" cy="138786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Foto: A. Zimmermann 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41201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Herzlich Willkommen zu </a:t>
            </a:r>
            <a:br>
              <a:rPr lang="de-DE" dirty="0" smtClean="0"/>
            </a:br>
            <a:r>
              <a:rPr lang="de-DE" dirty="0" smtClean="0"/>
              <a:t>unserer Besinnungs-Feier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811901"/>
            <a:ext cx="259228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1901"/>
            <a:ext cx="2558463" cy="258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50618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Matthäus 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hat es auf</a:t>
            </a:r>
            <a:r>
              <a:rPr lang="de-DE" dirty="0" smtClean="0"/>
              <a:t>geschrieben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05064"/>
          </a:xfrm>
        </p:spPr>
        <p:txBody>
          <a:bodyPr>
            <a:normAutofit/>
          </a:bodyPr>
          <a:lstStyle/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</p:txBody>
      </p:sp>
      <p:sp>
        <p:nvSpPr>
          <p:cNvPr id="7" name="Rechteck 6"/>
          <p:cNvSpPr/>
          <p:nvPr/>
        </p:nvSpPr>
        <p:spPr>
          <a:xfrm>
            <a:off x="539552" y="580526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000" b="1" dirty="0" err="1" smtClean="0"/>
              <a:t>Mt</a:t>
            </a:r>
            <a:r>
              <a:rPr lang="de-DE" sz="2000" b="1" dirty="0" smtClean="0"/>
              <a:t> </a:t>
            </a:r>
            <a:r>
              <a:rPr lang="de-DE" sz="2000" b="1" dirty="0"/>
              <a:t>15,12</a:t>
            </a:r>
            <a:br>
              <a:rPr lang="de-DE" sz="2000" b="1" dirty="0"/>
            </a:br>
            <a:endParaRPr lang="de-DE" sz="20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76872"/>
            <a:ext cx="3840426" cy="2880320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>
          <a:xfrm>
            <a:off x="376451" y="1531961"/>
            <a:ext cx="4038600" cy="391326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Inhaltsplatzhalter 3"/>
          <p:cNvSpPr txBox="1">
            <a:spLocks/>
          </p:cNvSpPr>
          <p:nvPr/>
        </p:nvSpPr>
        <p:spPr>
          <a:xfrm>
            <a:off x="6696432" y="6597351"/>
            <a:ext cx="2376264" cy="193371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Foto: A. Zimmermann 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41201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Markus 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hat es auf</a:t>
            </a:r>
            <a:r>
              <a:rPr lang="de-DE" dirty="0" smtClean="0"/>
              <a:t>geschrieben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"/>
          </p:nvPr>
        </p:nvSpPr>
        <p:spPr>
          <a:xfrm>
            <a:off x="323528" y="1598066"/>
            <a:ext cx="4038600" cy="4525963"/>
          </a:xfrm>
        </p:spPr>
        <p:txBody>
          <a:bodyPr>
            <a:normAutofit/>
          </a:bodyPr>
          <a:lstStyle/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</p:txBody>
      </p:sp>
      <p:sp>
        <p:nvSpPr>
          <p:cNvPr id="7" name="Rechteck 6"/>
          <p:cNvSpPr/>
          <p:nvPr/>
        </p:nvSpPr>
        <p:spPr>
          <a:xfrm>
            <a:off x="539552" y="580526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000" b="1" dirty="0" err="1" smtClean="0"/>
              <a:t>Mk</a:t>
            </a:r>
            <a:r>
              <a:rPr lang="de-DE" sz="2000" b="1" dirty="0" smtClean="0"/>
              <a:t> 15,12</a:t>
            </a:r>
            <a:r>
              <a:rPr lang="de-DE" sz="2000" b="1" dirty="0"/>
              <a:t/>
            </a:r>
            <a:br>
              <a:rPr lang="de-DE" sz="2000" b="1" dirty="0"/>
            </a:br>
            <a:endParaRPr lang="de-DE" sz="20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16832"/>
            <a:ext cx="3995936" cy="2996952"/>
          </a:xfrm>
          <a:prstGeom prst="rect">
            <a:avLst/>
          </a:prstGeom>
        </p:spPr>
      </p:pic>
      <p:sp>
        <p:nvSpPr>
          <p:cNvPr id="9" name="Inhaltsplatzhalter 8"/>
          <p:cNvSpPr>
            <a:spLocks noGrp="1"/>
          </p:cNvSpPr>
          <p:nvPr>
            <p:ph sz="half" idx="2"/>
          </p:nvPr>
        </p:nvSpPr>
        <p:spPr>
          <a:xfrm>
            <a:off x="971600" y="1600201"/>
            <a:ext cx="4176464" cy="3773016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0" name="Inhaltsplatzhalter 3"/>
          <p:cNvSpPr txBox="1">
            <a:spLocks/>
          </p:cNvSpPr>
          <p:nvPr/>
        </p:nvSpPr>
        <p:spPr>
          <a:xfrm>
            <a:off x="6696432" y="6651936"/>
            <a:ext cx="2376264" cy="138786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Foto: A. Zimmermann 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41201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616624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           Jesus sagt: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> </a:t>
            </a:r>
            <a:br>
              <a:rPr lang="de-DE" dirty="0"/>
            </a:b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4664"/>
            <a:ext cx="2052227" cy="2736304"/>
          </a:xfrm>
        </p:spPr>
      </p:pic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8" name="Inhaltsplatzhalter 3"/>
          <p:cNvSpPr txBox="1">
            <a:spLocks/>
          </p:cNvSpPr>
          <p:nvPr/>
        </p:nvSpPr>
        <p:spPr>
          <a:xfrm>
            <a:off x="6696432" y="6651936"/>
            <a:ext cx="2376264" cy="138786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Foto: A. Zimmermann 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65967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Pfarrer Grimm spricht zu uns</a:t>
            </a:r>
            <a:endParaRPr lang="de-DE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928" y="2634610"/>
            <a:ext cx="2457143" cy="245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Zimmermann\Pictures\Taufe Maren klein\tn_P10408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64626"/>
            <a:ext cx="2982416" cy="397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445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Pfarrerin Wolf spricht zu uns</a:t>
            </a:r>
            <a:endParaRPr lang="de-DE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928" y="2634610"/>
            <a:ext cx="2457143" cy="245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nhaltsplatzhalter 3"/>
          <p:cNvSpPr txBox="1">
            <a:spLocks/>
          </p:cNvSpPr>
          <p:nvPr/>
        </p:nvSpPr>
        <p:spPr>
          <a:xfrm>
            <a:off x="4860032" y="6309320"/>
            <a:ext cx="4038600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A. Zimmermann - Nur zum schulinternen Gebrauch. </a:t>
            </a:r>
            <a:endParaRPr lang="de-DE" kern="0" dirty="0"/>
          </a:p>
        </p:txBody>
      </p:sp>
      <p:pic>
        <p:nvPicPr>
          <p:cNvPr id="7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02" y="1600200"/>
            <a:ext cx="3392396" cy="4525963"/>
          </a:xfrm>
        </p:spPr>
      </p:pic>
    </p:spTree>
    <p:extLst>
      <p:ext uri="{BB962C8B-B14F-4D97-AF65-F5344CB8AC3E}">
        <p14:creationId xmlns:p14="http://schemas.microsoft.com/office/powerpoint/2010/main" val="117768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Sr. Ruth spricht 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zu uns.</a:t>
            </a:r>
            <a:endParaRPr lang="de-DE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16832"/>
            <a:ext cx="2457143" cy="245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Zimmermann\Pictures\Eigene Bilder\Schule\Kommunion Zell\Kommunion 2010\Kommunion 2010\Fotos Konstantin Motz\IMG_76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26890" r="62925" b="22237"/>
          <a:stretch/>
        </p:blipFill>
        <p:spPr bwMode="auto">
          <a:xfrm>
            <a:off x="755576" y="1628800"/>
            <a:ext cx="3816424" cy="40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3"/>
          <p:cNvSpPr>
            <a:spLocks noGrp="1"/>
          </p:cNvSpPr>
          <p:nvPr>
            <p:ph sz="half" idx="2"/>
          </p:nvPr>
        </p:nvSpPr>
        <p:spPr>
          <a:xfrm>
            <a:off x="4860032" y="6309320"/>
            <a:ext cx="4038600" cy="320899"/>
          </a:xfrm>
        </p:spPr>
        <p:txBody>
          <a:bodyPr>
            <a:normAutofit fontScale="25000" lnSpcReduction="20000"/>
          </a:bodyPr>
          <a:lstStyle/>
          <a:p>
            <a:pPr indent="0">
              <a:buNone/>
            </a:pPr>
            <a:r>
              <a:rPr lang="de-DE" dirty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</a:t>
            </a:r>
            <a:r>
              <a:rPr lang="de-DE" dirty="0" smtClean="0"/>
              <a:t>Zeichnungen: </a:t>
            </a:r>
          </a:p>
          <a:p>
            <a:pPr indent="0">
              <a:buNone/>
            </a:pPr>
            <a:r>
              <a:rPr lang="de-DE" dirty="0" smtClean="0"/>
              <a:t>A</a:t>
            </a:r>
            <a:r>
              <a:rPr lang="de-DE" dirty="0"/>
              <a:t>. </a:t>
            </a:r>
            <a:r>
              <a:rPr lang="de-DE" dirty="0" smtClean="0"/>
              <a:t>Zimmermann </a:t>
            </a:r>
            <a:r>
              <a:rPr lang="de-DE" dirty="0"/>
              <a:t>- Nur zum schulinternen Gebrauch. </a:t>
            </a:r>
          </a:p>
        </p:txBody>
      </p:sp>
    </p:spTree>
    <p:extLst>
      <p:ext uri="{BB962C8B-B14F-4D97-AF65-F5344CB8AC3E}">
        <p14:creationId xmlns:p14="http://schemas.microsoft.com/office/powerpoint/2010/main" val="45015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Prälat Schimmöller </a:t>
            </a:r>
            <a:br>
              <a:rPr lang="de-DE" dirty="0" smtClean="0"/>
            </a:br>
            <a:r>
              <a:rPr lang="de-DE" dirty="0" smtClean="0"/>
              <a:t>spricht zu uns.</a:t>
            </a:r>
            <a:endParaRPr lang="de-DE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928" y="2634610"/>
            <a:ext cx="2457143" cy="245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12" y="1600200"/>
            <a:ext cx="3029776" cy="4525963"/>
          </a:xfrm>
        </p:spPr>
      </p:pic>
      <p:sp>
        <p:nvSpPr>
          <p:cNvPr id="7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59375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W</a:t>
            </a:r>
            <a:r>
              <a:rPr lang="de-DE" dirty="0" smtClean="0"/>
              <a:t>ir glauben: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24867" y="1628800"/>
            <a:ext cx="8219256" cy="4525963"/>
          </a:xfrm>
        </p:spPr>
        <p:txBody>
          <a:bodyPr>
            <a:normAutofit fontScale="62500" lnSpcReduction="20000"/>
          </a:bodyPr>
          <a:lstStyle/>
          <a:p>
            <a:endParaRPr lang="de-DE" dirty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endParaRPr lang="de-DE" dirty="0"/>
          </a:p>
          <a:p>
            <a:pPr indent="0">
              <a:buNone/>
            </a:pPr>
            <a:r>
              <a:rPr lang="de-DE" dirty="0" smtClean="0"/>
              <a:t>Z:</a:t>
            </a:r>
            <a:r>
              <a:rPr lang="de-DE" dirty="0"/>
              <a:t>	Der Glaube der Firmlinge wird getragen von dem Glauben ihrer Eltern und </a:t>
            </a:r>
            <a:r>
              <a:rPr lang="de-DE" dirty="0" smtClean="0"/>
              <a:t>	Paten </a:t>
            </a:r>
            <a:r>
              <a:rPr lang="de-DE" dirty="0"/>
              <a:t>und dem Glauben der ganzen Gemeinde.</a:t>
            </a:r>
          </a:p>
          <a:p>
            <a:pPr indent="0">
              <a:buNone/>
            </a:pPr>
            <a:r>
              <a:rPr lang="de-DE" dirty="0"/>
              <a:t>	Bekennen wir daher unseren Glauben mit den Firmlingen und für die </a:t>
            </a:r>
            <a:r>
              <a:rPr lang="de-DE" dirty="0" smtClean="0"/>
              <a:t>	Firmlinge </a:t>
            </a:r>
            <a:r>
              <a:rPr lang="de-DE" dirty="0"/>
              <a:t>mit den Worten: Ja, wir glauben!</a:t>
            </a:r>
          </a:p>
          <a:p>
            <a:pPr indent="0">
              <a:buNone/>
            </a:pPr>
            <a:r>
              <a:rPr lang="de-DE" dirty="0"/>
              <a:t>	Glaubt ihr an Gott unseren Vater, der Himmel und Erde erschaffen hat?</a:t>
            </a:r>
          </a:p>
          <a:p>
            <a:pPr indent="0">
              <a:buNone/>
            </a:pPr>
            <a:r>
              <a:rPr lang="de-DE" b="1" dirty="0"/>
              <a:t>Alle:	Ja, wir glauben</a:t>
            </a:r>
            <a:r>
              <a:rPr lang="de-DE" dirty="0"/>
              <a:t>.</a:t>
            </a:r>
          </a:p>
          <a:p>
            <a:pPr indent="0">
              <a:buNone/>
            </a:pPr>
            <a:r>
              <a:rPr lang="de-DE" dirty="0" smtClean="0"/>
              <a:t>Z:</a:t>
            </a:r>
            <a:r>
              <a:rPr lang="de-DE" dirty="0"/>
              <a:t>	Glaubt ihr an Jesus Christus, der euer Freund ist?</a:t>
            </a:r>
          </a:p>
          <a:p>
            <a:pPr indent="0">
              <a:buNone/>
            </a:pPr>
            <a:r>
              <a:rPr lang="de-DE" b="1" dirty="0"/>
              <a:t>Alle:	Ja, wir glauben.</a:t>
            </a:r>
          </a:p>
          <a:p>
            <a:pPr indent="0">
              <a:buNone/>
            </a:pPr>
            <a:r>
              <a:rPr lang="de-DE" dirty="0" smtClean="0"/>
              <a:t>Z:</a:t>
            </a:r>
            <a:r>
              <a:rPr lang="de-DE" dirty="0"/>
              <a:t>	Glaubt ihr an den Heiligen Geist, der immer bei uns ist?</a:t>
            </a:r>
          </a:p>
          <a:p>
            <a:pPr indent="0">
              <a:buNone/>
            </a:pPr>
            <a:r>
              <a:rPr lang="de-DE" b="1" dirty="0"/>
              <a:t>Alle:	Ja, wir glauben.</a:t>
            </a:r>
          </a:p>
          <a:p>
            <a:pPr indent="0">
              <a:buNone/>
            </a:pPr>
            <a:r>
              <a:rPr lang="de-DE" dirty="0"/>
              <a:t>Z:	Wollt ihr Gottes Liebe weiter geben?</a:t>
            </a:r>
          </a:p>
          <a:p>
            <a:pPr indent="0">
              <a:buNone/>
            </a:pPr>
            <a:r>
              <a:rPr lang="de-DE" b="1" dirty="0"/>
              <a:t>Alle:	Ja, das wollen wir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r>
              <a:rPr lang="de-DE" dirty="0"/>
              <a:t>Z:	Ich frage nun die Firmlinge:</a:t>
            </a:r>
          </a:p>
          <a:p>
            <a:pPr indent="0">
              <a:buNone/>
            </a:pPr>
            <a:r>
              <a:rPr lang="de-DE" dirty="0" smtClean="0"/>
              <a:t>	Wollt </a:t>
            </a:r>
            <a:r>
              <a:rPr lang="de-DE" dirty="0"/>
              <a:t>ihr von Gottes Heiligem Geist gestärkt werden</a:t>
            </a:r>
            <a:r>
              <a:rPr lang="de-DE" dirty="0" smtClean="0"/>
              <a:t>?</a:t>
            </a:r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r>
              <a:rPr lang="de-DE" b="1" dirty="0" smtClean="0"/>
              <a:t>Firmlinge gebärden</a:t>
            </a:r>
            <a:r>
              <a:rPr lang="de-DE" b="1" dirty="0"/>
              <a:t>: </a:t>
            </a:r>
            <a:r>
              <a:rPr lang="de-DE" b="1" dirty="0" smtClean="0"/>
              <a:t> ich  </a:t>
            </a:r>
            <a:r>
              <a:rPr lang="de-DE" b="1" dirty="0"/>
              <a:t>mag </a:t>
            </a:r>
            <a:r>
              <a:rPr lang="de-DE" b="1" dirty="0" smtClean="0"/>
              <a:t> Firmung</a:t>
            </a: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b="1" dirty="0"/>
          </a:p>
          <a:p>
            <a:pPr>
              <a:buNone/>
            </a:pPr>
            <a:endParaRPr lang="de-DE" b="1" dirty="0"/>
          </a:p>
          <a:p>
            <a:pPr>
              <a:buNone/>
            </a:pPr>
            <a:endParaRPr lang="de-DE" b="1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12" y="260648"/>
            <a:ext cx="1839875" cy="18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nhaltsplatzhalter 3"/>
          <p:cNvSpPr>
            <a:spLocks noGrp="1"/>
          </p:cNvSpPr>
          <p:nvPr>
            <p:ph sz="half" idx="2"/>
          </p:nvPr>
        </p:nvSpPr>
        <p:spPr>
          <a:xfrm>
            <a:off x="4861369" y="6380960"/>
            <a:ext cx="4038600" cy="320899"/>
          </a:xfrm>
        </p:spPr>
        <p:txBody>
          <a:bodyPr>
            <a:normAutofit fontScale="25000" lnSpcReduction="20000"/>
          </a:bodyPr>
          <a:lstStyle/>
          <a:p>
            <a:pPr indent="0">
              <a:buNone/>
            </a:pPr>
            <a:r>
              <a:rPr lang="de-DE" dirty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</a:t>
            </a:r>
            <a:r>
              <a:rPr lang="de-DE" dirty="0" smtClean="0"/>
              <a:t>Zeichnungen: </a:t>
            </a:r>
          </a:p>
          <a:p>
            <a:pPr indent="0">
              <a:buNone/>
            </a:pPr>
            <a:r>
              <a:rPr lang="de-DE" dirty="0" smtClean="0"/>
              <a:t>A</a:t>
            </a:r>
            <a:r>
              <a:rPr lang="de-DE" dirty="0"/>
              <a:t>. </a:t>
            </a:r>
            <a:r>
              <a:rPr lang="de-DE" dirty="0" smtClean="0"/>
              <a:t>Zimmermann </a:t>
            </a:r>
            <a:r>
              <a:rPr lang="de-DE" dirty="0"/>
              <a:t>- Nur zum schulinternen Gebrauch. </a:t>
            </a:r>
          </a:p>
        </p:txBody>
      </p:sp>
    </p:spTree>
    <p:extLst>
      <p:ext uri="{BB962C8B-B14F-4D97-AF65-F5344CB8AC3E}">
        <p14:creationId xmlns:p14="http://schemas.microsoft.com/office/powerpoint/2010/main" val="379989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Spendung der Firmung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56792"/>
            <a:ext cx="3029776" cy="4525963"/>
          </a:xfrm>
        </p:spPr>
      </p:pic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4038600" cy="3028950"/>
          </a:xfrm>
        </p:spPr>
      </p:pic>
      <p:sp>
        <p:nvSpPr>
          <p:cNvPr id="5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C. </a:t>
            </a:r>
            <a:r>
              <a:rPr lang="de-DE" kern="0" dirty="0" err="1" smtClean="0"/>
              <a:t>Schidt</a:t>
            </a:r>
            <a:r>
              <a:rPr lang="de-DE" kern="0" dirty="0" smtClean="0"/>
              <a:t>,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11987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W</a:t>
            </a:r>
            <a:r>
              <a:rPr lang="de-DE" dirty="0" smtClean="0"/>
              <a:t>ir glauben: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24867" y="1628800"/>
            <a:ext cx="8219256" cy="4525963"/>
          </a:xfrm>
        </p:spPr>
        <p:txBody>
          <a:bodyPr>
            <a:normAutofit/>
          </a:bodyPr>
          <a:lstStyle/>
          <a:p>
            <a:endParaRPr lang="de-DE" dirty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b="1" dirty="0" smtClean="0"/>
              <a:t>Gott </a:t>
            </a:r>
            <a:r>
              <a:rPr lang="de-DE" b="1" dirty="0"/>
              <a:t>ist groß. </a:t>
            </a:r>
            <a:endParaRPr lang="de-DE" b="1" dirty="0" smtClean="0"/>
          </a:p>
          <a:p>
            <a:pPr>
              <a:buNone/>
            </a:pPr>
            <a:endParaRPr lang="de-DE" b="1" dirty="0"/>
          </a:p>
          <a:p>
            <a:pPr>
              <a:buNone/>
            </a:pPr>
            <a:r>
              <a:rPr lang="de-DE" b="1" dirty="0" smtClean="0"/>
              <a:t>Gott </a:t>
            </a:r>
            <a:r>
              <a:rPr lang="de-DE" b="1" dirty="0"/>
              <a:t>ist gut. </a:t>
            </a:r>
            <a:endParaRPr lang="de-DE" b="1" dirty="0" smtClean="0"/>
          </a:p>
          <a:p>
            <a:pPr>
              <a:buNone/>
            </a:pPr>
            <a:endParaRPr lang="de-DE" b="1" dirty="0"/>
          </a:p>
          <a:p>
            <a:pPr>
              <a:buNone/>
            </a:pPr>
            <a:r>
              <a:rPr lang="de-DE" b="1" dirty="0" smtClean="0"/>
              <a:t>Gott </a:t>
            </a:r>
            <a:r>
              <a:rPr lang="de-DE" b="1" dirty="0"/>
              <a:t>schenkt uns die Welt.</a:t>
            </a:r>
          </a:p>
          <a:p>
            <a:pPr>
              <a:buNone/>
            </a:pPr>
            <a:endParaRPr lang="de-DE" b="1" dirty="0"/>
          </a:p>
          <a:p>
            <a:pPr>
              <a:buNone/>
            </a:pPr>
            <a:endParaRPr lang="de-DE" b="1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285728"/>
            <a:ext cx="2357611" cy="235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212976"/>
            <a:ext cx="3707904" cy="2780928"/>
          </a:xfrm>
          <a:prstGeom prst="rect">
            <a:avLst/>
          </a:prstGeom>
        </p:spPr>
      </p:pic>
      <p:sp>
        <p:nvSpPr>
          <p:cNvPr id="6" name="Inhaltsplatzhalter 3"/>
          <p:cNvSpPr>
            <a:spLocks noGrp="1"/>
          </p:cNvSpPr>
          <p:nvPr>
            <p:ph sz="half" idx="2"/>
          </p:nvPr>
        </p:nvSpPr>
        <p:spPr>
          <a:xfrm>
            <a:off x="4861369" y="6380960"/>
            <a:ext cx="4038600" cy="320899"/>
          </a:xfrm>
        </p:spPr>
        <p:txBody>
          <a:bodyPr>
            <a:normAutofit fontScale="25000" lnSpcReduction="20000"/>
          </a:bodyPr>
          <a:lstStyle/>
          <a:p>
            <a:pPr indent="0">
              <a:buNone/>
            </a:pPr>
            <a:r>
              <a:rPr lang="de-DE" dirty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</a:t>
            </a:r>
            <a:r>
              <a:rPr lang="de-DE" dirty="0" smtClean="0"/>
              <a:t>Zeichnungen: </a:t>
            </a:r>
          </a:p>
          <a:p>
            <a:pPr indent="0">
              <a:buNone/>
            </a:pPr>
            <a:r>
              <a:rPr lang="de-DE" dirty="0" smtClean="0"/>
              <a:t>A</a:t>
            </a:r>
            <a:r>
              <a:rPr lang="de-DE" dirty="0"/>
              <a:t>. </a:t>
            </a:r>
            <a:r>
              <a:rPr lang="de-DE" dirty="0" smtClean="0"/>
              <a:t>Zimmermann </a:t>
            </a:r>
            <a:r>
              <a:rPr lang="de-DE" dirty="0"/>
              <a:t>- Nur zum schulinternen Gebrauch. </a:t>
            </a:r>
          </a:p>
        </p:txBody>
      </p:sp>
    </p:spTree>
    <p:extLst>
      <p:ext uri="{BB962C8B-B14F-4D97-AF65-F5344CB8AC3E}">
        <p14:creationId xmlns:p14="http://schemas.microsoft.com/office/powerpoint/2010/main" val="394390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Jeder macht </a:t>
            </a:r>
            <a:r>
              <a:rPr lang="de-DE" dirty="0" smtClean="0"/>
              <a:t>bei dieser Feier </a:t>
            </a:r>
          </a:p>
          <a:p>
            <a:pPr indent="0">
              <a:buNone/>
            </a:pPr>
            <a:r>
              <a:rPr lang="de-DE" dirty="0" smtClean="0"/>
              <a:t>das mit,</a:t>
            </a:r>
          </a:p>
          <a:p>
            <a:pPr indent="0">
              <a:buNone/>
            </a:pPr>
            <a:r>
              <a:rPr lang="de-DE" b="1" dirty="0" smtClean="0"/>
              <a:t>was</a:t>
            </a:r>
            <a:r>
              <a:rPr lang="de-DE" dirty="0" smtClean="0"/>
              <a:t> er </a:t>
            </a:r>
            <a:r>
              <a:rPr lang="de-DE" b="1" dirty="0" smtClean="0"/>
              <a:t>mag</a:t>
            </a:r>
            <a:r>
              <a:rPr lang="de-DE" dirty="0" smtClean="0"/>
              <a:t>.</a:t>
            </a:r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r>
              <a:rPr lang="de-DE" dirty="0" smtClean="0"/>
              <a:t>Jeder </a:t>
            </a:r>
            <a:r>
              <a:rPr lang="de-DE" b="1" dirty="0" smtClean="0"/>
              <a:t>respektiert</a:t>
            </a:r>
            <a:r>
              <a:rPr lang="de-DE" dirty="0" smtClean="0"/>
              <a:t> den </a:t>
            </a:r>
            <a:r>
              <a:rPr lang="de-DE" b="1" dirty="0" smtClean="0"/>
              <a:t>anderen Menschen</a:t>
            </a:r>
            <a:r>
              <a:rPr lang="de-DE" dirty="0" smtClean="0"/>
              <a:t>.</a:t>
            </a:r>
          </a:p>
          <a:p>
            <a:pPr indent="0">
              <a:buNone/>
            </a:pPr>
            <a:endParaRPr lang="de-DE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519" y="116632"/>
            <a:ext cx="2911329" cy="291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73016"/>
            <a:ext cx="5257577" cy="265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60652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400800" cy="4525963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de-DE" sz="4400" b="1" dirty="0" smtClean="0"/>
              <a:t>Jesus mag alle Menschen.</a:t>
            </a:r>
            <a:endParaRPr lang="de-DE" sz="4400" b="1" dirty="0"/>
          </a:p>
        </p:txBody>
      </p:sp>
      <p:sp>
        <p:nvSpPr>
          <p:cNvPr id="5" name="Rechteck 4"/>
          <p:cNvSpPr/>
          <p:nvPr/>
        </p:nvSpPr>
        <p:spPr>
          <a:xfrm>
            <a:off x="2286000" y="241333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	</a:t>
            </a:r>
          </a:p>
        </p:txBody>
      </p:sp>
      <p:pic>
        <p:nvPicPr>
          <p:cNvPr id="6" name="Inhaltsplatzhalter 5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84358"/>
            <a:ext cx="4120678" cy="3208938"/>
          </a:xfrm>
          <a:prstGeom prst="rect">
            <a:avLst/>
          </a:prstGeom>
        </p:spPr>
      </p:pic>
      <p:sp>
        <p:nvSpPr>
          <p:cNvPr id="8" name="Inhaltsplatzhalter 3"/>
          <p:cNvSpPr txBox="1">
            <a:spLocks/>
          </p:cNvSpPr>
          <p:nvPr/>
        </p:nvSpPr>
        <p:spPr>
          <a:xfrm>
            <a:off x="6696432" y="6651936"/>
            <a:ext cx="2376264" cy="138786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Foto: A. Zimmermann 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71159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pPr indent="0">
              <a:buNone/>
            </a:pPr>
            <a:r>
              <a:rPr lang="de-DE" b="1" dirty="0" smtClean="0"/>
              <a:t>Gott </a:t>
            </a:r>
            <a:r>
              <a:rPr lang="de-DE" b="1" dirty="0"/>
              <a:t>ist immer für uns da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r>
              <a:rPr lang="de-DE" b="1" dirty="0" smtClean="0"/>
              <a:t>Gott </a:t>
            </a:r>
            <a:r>
              <a:rPr lang="de-DE" b="1" dirty="0"/>
              <a:t>mag Freundschaft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r>
              <a:rPr lang="de-DE" b="1" dirty="0" smtClean="0"/>
              <a:t>Gott </a:t>
            </a:r>
            <a:r>
              <a:rPr lang="de-DE" b="1" dirty="0"/>
              <a:t>verzeiht uns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r>
              <a:rPr lang="de-DE" b="1" dirty="0" smtClean="0"/>
              <a:t>Die </a:t>
            </a:r>
            <a:r>
              <a:rPr lang="de-DE" b="1" dirty="0"/>
              <a:t>Toten leben bei Gott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r>
              <a:rPr lang="de-DE" b="1" dirty="0" smtClean="0"/>
              <a:t>Bei </a:t>
            </a:r>
            <a:r>
              <a:rPr lang="de-DE" b="1" dirty="0"/>
              <a:t>Gott ist es schön.</a:t>
            </a:r>
          </a:p>
          <a:p>
            <a:pPr indent="0">
              <a:buNone/>
            </a:pPr>
            <a:endParaRPr lang="de-DE" b="1" dirty="0"/>
          </a:p>
        </p:txBody>
      </p:sp>
      <p:pic>
        <p:nvPicPr>
          <p:cNvPr id="5" name="Inhaltsplatzhalter 4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45024"/>
            <a:ext cx="3351415" cy="2598788"/>
          </a:xfrm>
          <a:prstGeom prst="rect">
            <a:avLst/>
          </a:prstGeom>
        </p:spPr>
      </p:pic>
      <p:pic>
        <p:nvPicPr>
          <p:cNvPr id="2051" name="Bild 4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779762"/>
            <a:ext cx="1460004" cy="1460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84" y="1779761"/>
            <a:ext cx="1460004" cy="146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17448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572472"/>
          </a:xfrm>
        </p:spPr>
        <p:txBody>
          <a:bodyPr anchor="t"/>
          <a:lstStyle/>
          <a:p>
            <a:r>
              <a:rPr lang="de-DE" dirty="0" smtClean="0"/>
              <a:t>Wir singen: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pic>
        <p:nvPicPr>
          <p:cNvPr id="1026" name="Picture 2" descr="C:\Users\Zimmermann\AppData\Local\Microsoft\Windows\Temporary Internet Files\Content.IE5\CPQ70Z6R\MC900360612[1].wm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56" y="4509120"/>
            <a:ext cx="351785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Zimmermann\AppData\Local\Microsoft\Windows\Temporary Internet Files\Content.IE5\29R0C81F\MC90001939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32656"/>
            <a:ext cx="2005479" cy="157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7448"/>
            <a:ext cx="1612244" cy="161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Zimmermann\AppData\Local\Microsoft\Windows\Temporary Internet Files\Content.IE5\VIJ9NL1W\MC900434773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892" y="4343286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84207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32656"/>
            <a:ext cx="2005013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96149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Wir bitten Gott:</a:t>
            </a:r>
            <a:endParaRPr lang="de-D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84784"/>
            <a:ext cx="23241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96"/>
          <a:stretch/>
        </p:blipFill>
        <p:spPr bwMode="auto">
          <a:xfrm>
            <a:off x="5408222" y="4005064"/>
            <a:ext cx="2304037" cy="230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42921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421576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7073" y="260648"/>
            <a:ext cx="8229600" cy="3484240"/>
          </a:xfrm>
        </p:spPr>
        <p:txBody>
          <a:bodyPr>
            <a:normAutofit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199" y="3284984"/>
            <a:ext cx="7355161" cy="2841179"/>
          </a:xfrm>
        </p:spPr>
        <p:txBody>
          <a:bodyPr>
            <a:normAutofit fontScale="92500" lnSpcReduction="20000"/>
          </a:bodyPr>
          <a:lstStyle/>
          <a:p>
            <a:pPr indent="0">
              <a:buNone/>
            </a:pPr>
            <a:r>
              <a:rPr lang="de-DE" sz="4400" b="1" dirty="0" smtClean="0"/>
              <a:t>Alle:    Bitte,     Gott        hilf!</a:t>
            </a:r>
            <a:endParaRPr lang="de-DE" sz="4400" b="1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8596" y="571481"/>
            <a:ext cx="8258204" cy="3071834"/>
          </a:xfrm>
        </p:spPr>
        <p:txBody>
          <a:bodyPr>
            <a:normAutofit fontScale="92500" lnSpcReduction="20000"/>
          </a:bodyPr>
          <a:lstStyle/>
          <a:p>
            <a:pPr indent="0">
              <a:buNone/>
            </a:pPr>
            <a:r>
              <a:rPr lang="de-DE" sz="4000" dirty="0" smtClean="0"/>
              <a:t>Guter </a:t>
            </a:r>
            <a:r>
              <a:rPr lang="de-DE" sz="4000" dirty="0"/>
              <a:t>Gott, </a:t>
            </a:r>
          </a:p>
          <a:p>
            <a:pPr indent="0">
              <a:buNone/>
            </a:pPr>
            <a:endParaRPr lang="de-DE" sz="4000" dirty="0"/>
          </a:p>
          <a:p>
            <a:pPr indent="0">
              <a:buNone/>
            </a:pPr>
            <a:endParaRPr lang="de-DE" sz="4000" dirty="0" smtClean="0"/>
          </a:p>
          <a:p>
            <a:pPr indent="0">
              <a:buNone/>
            </a:pPr>
            <a:endParaRPr lang="de-DE" sz="4000" dirty="0" smtClean="0"/>
          </a:p>
          <a:p>
            <a:pPr indent="0">
              <a:buNone/>
            </a:pPr>
            <a:r>
              <a:rPr lang="de-DE" sz="4000" dirty="0" smtClean="0"/>
              <a:t>Bitte Gott hilf. </a:t>
            </a:r>
            <a:endParaRPr lang="de-DE" sz="4000" dirty="0"/>
          </a:p>
          <a:p>
            <a:pPr indent="0">
              <a:buNone/>
            </a:pPr>
            <a:r>
              <a:rPr lang="de-DE" sz="4000" dirty="0" smtClean="0"/>
              <a:t> </a:t>
            </a:r>
            <a:endParaRPr lang="de-DE" sz="4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635978"/>
            <a:ext cx="1262419" cy="126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724" y="5187322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42470"/>
            <a:ext cx="11588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618733"/>
            <a:ext cx="1227584" cy="12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nhaltsplatzhalter 3"/>
          <p:cNvSpPr txBox="1">
            <a:spLocks/>
          </p:cNvSpPr>
          <p:nvPr/>
        </p:nvSpPr>
        <p:spPr>
          <a:xfrm>
            <a:off x="5148063" y="6380960"/>
            <a:ext cx="3751905" cy="432416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78577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3484240"/>
          </a:xfrm>
        </p:spPr>
        <p:txBody>
          <a:bodyPr>
            <a:normAutofit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199" y="3501008"/>
            <a:ext cx="7067129" cy="2625155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de-DE" sz="4400" b="1" dirty="0" smtClean="0"/>
              <a:t>Alle:  Bitte,     Gott      hilf!</a:t>
            </a:r>
            <a:endParaRPr lang="de-DE" sz="4400" b="1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8596" y="571481"/>
            <a:ext cx="8258204" cy="2929527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de-DE" sz="4000" dirty="0" smtClean="0"/>
              <a:t>Guter </a:t>
            </a:r>
            <a:r>
              <a:rPr lang="de-DE" sz="4000" dirty="0"/>
              <a:t>Gott, </a:t>
            </a:r>
            <a:endParaRPr lang="de-DE" sz="4000" dirty="0" smtClean="0"/>
          </a:p>
          <a:p>
            <a:pPr indent="0">
              <a:buNone/>
            </a:pPr>
            <a:endParaRPr lang="de-DE" sz="4000" dirty="0" smtClean="0"/>
          </a:p>
          <a:p>
            <a:pPr indent="0">
              <a:buNone/>
            </a:pPr>
            <a:endParaRPr lang="de-DE" sz="4000" dirty="0"/>
          </a:p>
          <a:p>
            <a:pPr indent="0">
              <a:buNone/>
            </a:pPr>
            <a:r>
              <a:rPr lang="de-DE" sz="4000" dirty="0" smtClean="0"/>
              <a:t>Bitte, Gott hilf!</a:t>
            </a:r>
            <a:endParaRPr lang="de-DE" sz="4000" dirty="0"/>
          </a:p>
          <a:p>
            <a:pPr indent="0">
              <a:buNone/>
            </a:pPr>
            <a:endParaRPr lang="de-DE" sz="4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856216"/>
            <a:ext cx="1262419" cy="126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614" y="5357772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614" y="4205247"/>
            <a:ext cx="11588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67197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nhaltsplatzhalter 3"/>
          <p:cNvSpPr txBox="1">
            <a:spLocks/>
          </p:cNvSpPr>
          <p:nvPr/>
        </p:nvSpPr>
        <p:spPr>
          <a:xfrm>
            <a:off x="5292079" y="6380960"/>
            <a:ext cx="3607889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22730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3484240"/>
          </a:xfrm>
        </p:spPr>
        <p:txBody>
          <a:bodyPr>
            <a:normAutofit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199" y="3573016"/>
            <a:ext cx="5554961" cy="2553147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de-DE" sz="4400" b="1" dirty="0" smtClean="0"/>
              <a:t>Alle:  Bitte, Gott     hilf!</a:t>
            </a:r>
            <a:endParaRPr lang="de-DE" sz="4400" b="1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8596" y="571481"/>
            <a:ext cx="8258204" cy="3071834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de-DE" sz="4000" dirty="0" smtClean="0"/>
              <a:t>Guter </a:t>
            </a:r>
            <a:r>
              <a:rPr lang="de-DE" sz="4000" dirty="0"/>
              <a:t>Gott, </a:t>
            </a:r>
            <a:endParaRPr lang="de-DE" sz="4000" dirty="0" smtClean="0"/>
          </a:p>
          <a:p>
            <a:pPr indent="0">
              <a:buNone/>
            </a:pPr>
            <a:endParaRPr lang="de-DE" sz="4000" dirty="0" smtClean="0"/>
          </a:p>
          <a:p>
            <a:pPr indent="0">
              <a:buNone/>
            </a:pPr>
            <a:endParaRPr lang="de-DE" sz="4000" dirty="0"/>
          </a:p>
          <a:p>
            <a:pPr indent="0">
              <a:buNone/>
            </a:pPr>
            <a:r>
              <a:rPr lang="de-DE" sz="4000" dirty="0" smtClean="0"/>
              <a:t>Bitte Gott hilf!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862461"/>
            <a:ext cx="1262419" cy="126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44" y="5465578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374" y="4221088"/>
            <a:ext cx="11588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59821"/>
            <a:ext cx="1227584" cy="12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70132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624584"/>
            <a:ext cx="8363272" cy="5501579"/>
          </a:xfrm>
        </p:spPr>
        <p:txBody>
          <a:bodyPr>
            <a:normAutofit/>
          </a:bodyPr>
          <a:lstStyle/>
          <a:p>
            <a:pPr indent="0">
              <a:buNone/>
            </a:pPr>
            <a:endParaRPr lang="de-DE" dirty="0"/>
          </a:p>
          <a:p>
            <a:endParaRPr lang="de-DE" dirty="0"/>
          </a:p>
          <a:p>
            <a:pPr indent="0">
              <a:buNone/>
            </a:pPr>
            <a:r>
              <a:rPr lang="de-DE" sz="2600" b="1" dirty="0" smtClean="0">
                <a:latin typeface="Century Gothic" panose="020B0502020202020204" pitchFamily="34" charset="0"/>
              </a:rPr>
              <a:t>Hier </a:t>
            </a:r>
            <a:r>
              <a:rPr lang="de-DE" sz="2600" b="1" dirty="0">
                <a:latin typeface="Century Gothic" panose="020B0502020202020204" pitchFamily="34" charset="0"/>
              </a:rPr>
              <a:t>ist Brot. </a:t>
            </a:r>
            <a:endParaRPr lang="de-DE" sz="26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sz="2600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sz="26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sz="2600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600" b="1" dirty="0" smtClean="0">
                <a:latin typeface="Century Gothic" panose="020B0502020202020204" pitchFamily="34" charset="0"/>
              </a:rPr>
              <a:t>Gott </a:t>
            </a:r>
            <a:r>
              <a:rPr lang="de-DE" sz="2600" b="1" dirty="0">
                <a:latin typeface="Century Gothic" panose="020B0502020202020204" pitchFamily="34" charset="0"/>
              </a:rPr>
              <a:t>hat es gegeben</a:t>
            </a:r>
            <a:r>
              <a:rPr lang="de-DE" sz="2600" b="1" dirty="0" smtClean="0">
                <a:latin typeface="Century Gothic" panose="020B0502020202020204" pitchFamily="34" charset="0"/>
              </a:rPr>
              <a:t>.</a:t>
            </a:r>
          </a:p>
          <a:p>
            <a:pPr indent="0">
              <a:buNone/>
            </a:pPr>
            <a:endParaRPr lang="de-DE" sz="2600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sz="26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sz="2600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600" b="1" dirty="0" smtClean="0">
                <a:latin typeface="Century Gothic" panose="020B0502020202020204" pitchFamily="34" charset="0"/>
              </a:rPr>
              <a:t>Danke </a:t>
            </a:r>
            <a:r>
              <a:rPr lang="de-DE" sz="2600" b="1" dirty="0">
                <a:latin typeface="Century Gothic" panose="020B0502020202020204" pitchFamily="34" charset="0"/>
              </a:rPr>
              <a:t>Gott!     </a:t>
            </a:r>
            <a:endParaRPr lang="de-DE" sz="26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dirty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b="1" dirty="0" smtClean="0">
                <a:latin typeface="Century Gothic" panose="020B0502020202020204" pitchFamily="34" charset="0"/>
              </a:rPr>
              <a:t>ALLE</a:t>
            </a:r>
            <a:r>
              <a:rPr lang="de-DE" b="1" dirty="0">
                <a:latin typeface="Century Gothic" panose="020B0502020202020204" pitchFamily="34" charset="0"/>
              </a:rPr>
              <a:t>: </a:t>
            </a:r>
            <a:r>
              <a:rPr lang="de-DE" b="1" dirty="0" smtClean="0">
                <a:latin typeface="Century Gothic" panose="020B0502020202020204" pitchFamily="34" charset="0"/>
              </a:rPr>
              <a:t>    Danke </a:t>
            </a:r>
            <a:r>
              <a:rPr lang="de-DE" b="1" dirty="0">
                <a:latin typeface="Century Gothic" panose="020B0502020202020204" pitchFamily="34" charset="0"/>
              </a:rPr>
              <a:t>Gott!</a:t>
            </a:r>
          </a:p>
          <a:p>
            <a:endParaRPr lang="de-DE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34883"/>
            <a:ext cx="2021433" cy="202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871" y="3936783"/>
            <a:ext cx="194421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752" y="116632"/>
            <a:ext cx="2736973" cy="205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235" y="2276872"/>
            <a:ext cx="1661436" cy="162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Inhaltsplatzhalter 3"/>
          <p:cNvSpPr txBox="1">
            <a:spLocks/>
          </p:cNvSpPr>
          <p:nvPr/>
        </p:nvSpPr>
        <p:spPr>
          <a:xfrm>
            <a:off x="5004048" y="6309320"/>
            <a:ext cx="3895921" cy="39253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A. Zimmermann + Wikipedia.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09851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7544" y="4005064"/>
            <a:ext cx="8363272" cy="2076475"/>
          </a:xfrm>
        </p:spPr>
        <p:txBody>
          <a:bodyPr>
            <a:normAutofit fontScale="85000" lnSpcReduction="20000"/>
          </a:bodyPr>
          <a:lstStyle/>
          <a:p>
            <a:pPr indent="0">
              <a:buNone/>
            </a:pPr>
            <a:endParaRPr lang="de-DE" dirty="0"/>
          </a:p>
          <a:p>
            <a:endParaRPr lang="de-DE" dirty="0"/>
          </a:p>
          <a:p>
            <a:pPr indent="0">
              <a:buNone/>
            </a:pPr>
            <a:r>
              <a:rPr lang="de-DE" sz="2600" b="1" dirty="0" smtClean="0">
                <a:latin typeface="Century Gothic" panose="020B0502020202020204" pitchFamily="34" charset="0"/>
              </a:rPr>
              <a:t>Hier </a:t>
            </a:r>
            <a:r>
              <a:rPr lang="de-DE" sz="2600" b="1" dirty="0">
                <a:latin typeface="Century Gothic" panose="020B0502020202020204" pitchFamily="34" charset="0"/>
              </a:rPr>
              <a:t>ist </a:t>
            </a:r>
            <a:r>
              <a:rPr lang="de-DE" sz="2600" b="1" dirty="0" smtClean="0">
                <a:latin typeface="Century Gothic" panose="020B0502020202020204" pitchFamily="34" charset="0"/>
              </a:rPr>
              <a:t>Wein. </a:t>
            </a:r>
            <a:r>
              <a:rPr lang="de-DE" sz="2600" b="1" dirty="0">
                <a:latin typeface="Century Gothic" panose="020B0502020202020204" pitchFamily="34" charset="0"/>
              </a:rPr>
              <a:t>Gott hat </a:t>
            </a:r>
            <a:r>
              <a:rPr lang="de-DE" sz="2600" b="1" dirty="0" smtClean="0">
                <a:latin typeface="Century Gothic" panose="020B0502020202020204" pitchFamily="34" charset="0"/>
              </a:rPr>
              <a:t>ihn </a:t>
            </a:r>
            <a:r>
              <a:rPr lang="de-DE" sz="2600" b="1" dirty="0">
                <a:latin typeface="Century Gothic" panose="020B0502020202020204" pitchFamily="34" charset="0"/>
              </a:rPr>
              <a:t>gegeben</a:t>
            </a:r>
            <a:r>
              <a:rPr lang="de-DE" sz="2600" b="1" dirty="0" smtClean="0">
                <a:latin typeface="Century Gothic" panose="020B0502020202020204" pitchFamily="34" charset="0"/>
              </a:rPr>
              <a:t>.</a:t>
            </a:r>
          </a:p>
          <a:p>
            <a:pPr indent="0">
              <a:buNone/>
            </a:pPr>
            <a:endParaRPr lang="de-DE" sz="2600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600" b="1" dirty="0" smtClean="0">
                <a:latin typeface="Century Gothic" panose="020B0502020202020204" pitchFamily="34" charset="0"/>
              </a:rPr>
              <a:t>Danke </a:t>
            </a:r>
            <a:r>
              <a:rPr lang="de-DE" sz="2600" b="1" dirty="0">
                <a:latin typeface="Century Gothic" panose="020B0502020202020204" pitchFamily="34" charset="0"/>
              </a:rPr>
              <a:t>Gott!     </a:t>
            </a:r>
            <a:endParaRPr lang="de-DE" sz="26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r>
              <a:rPr lang="de-DE" b="1" dirty="0" smtClean="0"/>
              <a:t>ALLE</a:t>
            </a:r>
            <a:r>
              <a:rPr lang="de-DE" b="1" dirty="0"/>
              <a:t>: </a:t>
            </a:r>
            <a:r>
              <a:rPr lang="de-DE" b="1" dirty="0" smtClean="0"/>
              <a:t>    Danke </a:t>
            </a:r>
            <a:r>
              <a:rPr lang="de-DE" b="1" dirty="0"/>
              <a:t>Gott!</a:t>
            </a:r>
          </a:p>
          <a:p>
            <a:endParaRPr lang="de-DE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28800"/>
            <a:ext cx="2021433" cy="202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628800"/>
            <a:ext cx="194421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Zimmermann\Downloads\Wine_grapes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2448272" cy="369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_copytoWordPicto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100169"/>
            <a:ext cx="187220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Fotos: Wikipedia –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24038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solidFill>
                  <a:srgbClr val="0070C0"/>
                </a:solidFill>
              </a:rPr>
              <a:t>Anfang</a:t>
            </a:r>
            <a:r>
              <a:rPr lang="de-DE" dirty="0" smtClean="0">
                <a:solidFill>
                  <a:srgbClr val="00B0F0"/>
                </a:solidFill>
              </a:rPr>
              <a:t>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smtClean="0">
                <a:solidFill>
                  <a:srgbClr val="00B0F0"/>
                </a:solidFill>
              </a:rPr>
              <a:t>-</a:t>
            </a:r>
            <a:r>
              <a:rPr lang="de-DE" dirty="0" smtClean="0">
                <a:solidFill>
                  <a:srgbClr val="0070C0"/>
                </a:solidFill>
              </a:rPr>
              <a:t> Gottesdienst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61369" y="6380960"/>
            <a:ext cx="4038600" cy="320899"/>
          </a:xfrm>
        </p:spPr>
        <p:txBody>
          <a:bodyPr>
            <a:normAutofit fontScale="25000" lnSpcReduction="20000"/>
          </a:bodyPr>
          <a:lstStyle/>
          <a:p>
            <a:pPr indent="0">
              <a:buNone/>
            </a:pPr>
            <a:r>
              <a:rPr lang="de-DE" dirty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</a:t>
            </a:r>
            <a:r>
              <a:rPr lang="de-DE" dirty="0" smtClean="0"/>
              <a:t>Zeichnungen: </a:t>
            </a:r>
            <a:r>
              <a:rPr lang="de-DE" dirty="0"/>
              <a:t>A. </a:t>
            </a:r>
            <a:r>
              <a:rPr lang="de-DE" dirty="0" smtClean="0"/>
              <a:t>Zimmermann </a:t>
            </a:r>
            <a:r>
              <a:rPr lang="de-DE" dirty="0"/>
              <a:t>- Nur zum schulinternen Gebrauch. </a:t>
            </a:r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04864"/>
            <a:ext cx="1877806" cy="187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395536" y="4725144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</a:rPr>
              <a:t>Donnerstag </a:t>
            </a:r>
            <a:r>
              <a:rPr lang="de-DE" sz="2400" dirty="0">
                <a:solidFill>
                  <a:srgbClr val="FF0000"/>
                </a:solidFill>
              </a:rPr>
              <a:t>um 11:45 Uhr</a:t>
            </a:r>
            <a:r>
              <a:rPr lang="de-DE" sz="2400" dirty="0"/>
              <a:t> 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1874883" cy="186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36004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6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3920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7859216" cy="5145435"/>
          </a:xfrm>
        </p:spPr>
        <p:txBody>
          <a:bodyPr>
            <a:normAutofit lnSpcReduction="10000"/>
          </a:bodyPr>
          <a:lstStyle/>
          <a:p>
            <a:pPr indent="0">
              <a:buNone/>
            </a:pPr>
            <a:r>
              <a:rPr lang="de-DE" dirty="0"/>
              <a:t>				</a:t>
            </a:r>
          </a:p>
          <a:p>
            <a:pPr indent="0">
              <a:buNone/>
            </a:pPr>
            <a:r>
              <a:rPr lang="de-DE" dirty="0" smtClean="0"/>
              <a:t>Der </a:t>
            </a:r>
            <a:r>
              <a:rPr lang="de-DE" dirty="0"/>
              <a:t>Herr sei mit euch</a:t>
            </a:r>
            <a:r>
              <a:rPr lang="de-DE" dirty="0" smtClean="0"/>
              <a:t>!</a:t>
            </a:r>
          </a:p>
          <a:p>
            <a:pPr indent="0">
              <a:buNone/>
            </a:pPr>
            <a:r>
              <a:rPr lang="de-DE" dirty="0"/>
              <a:t>			</a:t>
            </a:r>
          </a:p>
          <a:p>
            <a:pPr indent="0">
              <a:buNone/>
            </a:pPr>
            <a:r>
              <a:rPr lang="de-DE" b="1" dirty="0" smtClean="0"/>
              <a:t>Alle:  Und </a:t>
            </a:r>
            <a:r>
              <a:rPr lang="de-DE" b="1" dirty="0"/>
              <a:t>mit deinem Geiste</a:t>
            </a:r>
            <a:r>
              <a:rPr lang="de-DE" b="1" dirty="0" smtClean="0"/>
              <a:t>!</a:t>
            </a:r>
          </a:p>
          <a:p>
            <a:pPr indent="0">
              <a:buNone/>
            </a:pPr>
            <a:r>
              <a:rPr lang="de-DE" dirty="0"/>
              <a:t>			</a:t>
            </a:r>
          </a:p>
          <a:p>
            <a:pPr indent="0">
              <a:buNone/>
            </a:pPr>
            <a:r>
              <a:rPr lang="de-DE" dirty="0" smtClean="0"/>
              <a:t>Erhebet </a:t>
            </a:r>
            <a:r>
              <a:rPr lang="de-DE" dirty="0"/>
              <a:t>die Herzen!	</a:t>
            </a:r>
            <a:endParaRPr lang="de-DE" dirty="0" smtClean="0"/>
          </a:p>
          <a:p>
            <a:pPr indent="0">
              <a:buNone/>
            </a:pPr>
            <a:r>
              <a:rPr lang="de-DE" dirty="0"/>
              <a:t>				</a:t>
            </a:r>
          </a:p>
          <a:p>
            <a:pPr indent="0">
              <a:buNone/>
            </a:pPr>
            <a:r>
              <a:rPr lang="de-DE" b="1" dirty="0" smtClean="0"/>
              <a:t>Alle:  Wir </a:t>
            </a:r>
            <a:r>
              <a:rPr lang="de-DE" b="1" dirty="0"/>
              <a:t>haben sie beim Herrn</a:t>
            </a:r>
            <a:r>
              <a:rPr lang="de-DE" b="1" dirty="0" smtClean="0"/>
              <a:t>!</a:t>
            </a:r>
          </a:p>
          <a:p>
            <a:pPr indent="0">
              <a:buNone/>
            </a:pPr>
            <a:r>
              <a:rPr lang="de-DE" dirty="0"/>
              <a:t>			</a:t>
            </a:r>
          </a:p>
          <a:p>
            <a:pPr indent="0">
              <a:buNone/>
            </a:pPr>
            <a:r>
              <a:rPr lang="de-DE" dirty="0" smtClean="0"/>
              <a:t>Wir </a:t>
            </a:r>
            <a:r>
              <a:rPr lang="de-DE" dirty="0"/>
              <a:t>wollen Gott danken!	</a:t>
            </a:r>
            <a:endParaRPr lang="de-DE" dirty="0" smtClean="0"/>
          </a:p>
          <a:p>
            <a:pPr indent="0">
              <a:buNone/>
            </a:pPr>
            <a:r>
              <a:rPr lang="de-DE" dirty="0"/>
              <a:t>		</a:t>
            </a:r>
          </a:p>
          <a:p>
            <a:pPr indent="0">
              <a:buNone/>
            </a:pPr>
            <a:r>
              <a:rPr lang="de-DE" b="1" dirty="0" smtClean="0"/>
              <a:t>Alle:  Das </a:t>
            </a:r>
            <a:r>
              <a:rPr lang="de-DE" b="1" dirty="0"/>
              <a:t>ist würdig und recht!		</a:t>
            </a:r>
            <a:r>
              <a:rPr lang="de-DE" dirty="0"/>
              <a:t>		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2656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3"/>
          <p:cNvSpPr>
            <a:spLocks noGrp="1"/>
          </p:cNvSpPr>
          <p:nvPr>
            <p:ph sz="half" idx="2"/>
          </p:nvPr>
        </p:nvSpPr>
        <p:spPr>
          <a:xfrm>
            <a:off x="4861369" y="6380960"/>
            <a:ext cx="4038600" cy="320899"/>
          </a:xfrm>
        </p:spPr>
        <p:txBody>
          <a:bodyPr>
            <a:normAutofit fontScale="25000" lnSpcReduction="20000"/>
          </a:bodyPr>
          <a:lstStyle/>
          <a:p>
            <a:pPr indent="0">
              <a:buNone/>
            </a:pPr>
            <a:r>
              <a:rPr lang="de-DE" dirty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</a:t>
            </a:r>
            <a:r>
              <a:rPr lang="de-DE" dirty="0" smtClean="0"/>
              <a:t>Zeichnungen: </a:t>
            </a:r>
          </a:p>
          <a:p>
            <a:pPr indent="0">
              <a:buNone/>
            </a:pPr>
            <a:r>
              <a:rPr lang="de-DE" dirty="0" smtClean="0"/>
              <a:t>A</a:t>
            </a:r>
            <a:r>
              <a:rPr lang="de-DE" dirty="0"/>
              <a:t>. </a:t>
            </a:r>
            <a:r>
              <a:rPr lang="de-DE" dirty="0" smtClean="0"/>
              <a:t>Zimmermann </a:t>
            </a:r>
            <a:r>
              <a:rPr lang="de-DE" dirty="0"/>
              <a:t>- Nur zum schulinternen Gebrauch. </a:t>
            </a:r>
          </a:p>
        </p:txBody>
      </p:sp>
    </p:spTree>
    <p:extLst>
      <p:ext uri="{BB962C8B-B14F-4D97-AF65-F5344CB8AC3E}">
        <p14:creationId xmlns:p14="http://schemas.microsoft.com/office/powerpoint/2010/main" val="158157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620688"/>
            <a:ext cx="7715200" cy="5760640"/>
          </a:xfrm>
        </p:spPr>
        <p:txBody>
          <a:bodyPr>
            <a:normAutofit/>
          </a:bodyPr>
          <a:lstStyle/>
          <a:p>
            <a:pPr indent="0">
              <a:buNone/>
            </a:pPr>
            <a:endParaRPr lang="de-DE" dirty="0"/>
          </a:p>
          <a:p>
            <a:pPr indent="0">
              <a:buNone/>
            </a:pPr>
            <a:r>
              <a:rPr lang="de-DE" b="1" dirty="0" smtClean="0"/>
              <a:t>Gott </a:t>
            </a:r>
            <a:r>
              <a:rPr lang="de-DE" b="1" dirty="0"/>
              <a:t>ist heilig</a:t>
            </a:r>
            <a:r>
              <a:rPr lang="de-DE" b="1" dirty="0" smtClean="0"/>
              <a:t>!                                         Alle:</a:t>
            </a:r>
            <a:endParaRPr lang="de-DE" b="1" dirty="0"/>
          </a:p>
          <a:p>
            <a:pPr indent="0">
              <a:buNone/>
            </a:pPr>
            <a:endParaRPr lang="de-DE" dirty="0" smtClean="0"/>
          </a:p>
          <a:p>
            <a:endParaRPr lang="de-DE" dirty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Gott </a:t>
            </a:r>
            <a:r>
              <a:rPr lang="de-DE" b="1" dirty="0"/>
              <a:t>hat die Welt gemacht, </a:t>
            </a: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in </a:t>
            </a:r>
            <a:r>
              <a:rPr lang="de-DE" b="1" dirty="0"/>
              <a:t>vielen schönen Farben</a:t>
            </a:r>
            <a:r>
              <a:rPr lang="de-DE" b="1" dirty="0" smtClean="0"/>
              <a:t>.                   Alle:</a:t>
            </a:r>
            <a:endParaRPr lang="de-DE" b="1" dirty="0"/>
          </a:p>
          <a:p>
            <a:pPr indent="0">
              <a:buNone/>
            </a:pPr>
            <a:endParaRPr lang="de-DE" dirty="0" smtClean="0"/>
          </a:p>
          <a:p>
            <a:endParaRPr lang="de-DE" dirty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Gott </a:t>
            </a:r>
            <a:r>
              <a:rPr lang="de-DE" b="1" dirty="0"/>
              <a:t>mag alle Menschen. </a:t>
            </a: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Gott </a:t>
            </a:r>
            <a:r>
              <a:rPr lang="de-DE" b="1" dirty="0"/>
              <a:t>ist immer für uns da</a:t>
            </a:r>
            <a:r>
              <a:rPr lang="de-DE" b="1" dirty="0" smtClean="0"/>
              <a:t>!                   Alle:</a:t>
            </a:r>
            <a:endParaRPr lang="de-DE" b="1" dirty="0"/>
          </a:p>
          <a:p>
            <a:pPr indent="0">
              <a:buNone/>
            </a:pP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764704"/>
            <a:ext cx="1662336" cy="1246752"/>
          </a:xfrm>
        </p:spPr>
      </p:pic>
      <p:pic>
        <p:nvPicPr>
          <p:cNvPr id="7" name="Inhaltsplatzhalt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996952"/>
            <a:ext cx="1662336" cy="1246752"/>
          </a:xfrm>
          <a:prstGeom prst="rect">
            <a:avLst/>
          </a:prstGeom>
        </p:spPr>
      </p:pic>
      <p:pic>
        <p:nvPicPr>
          <p:cNvPr id="8" name="Inhaltsplatzhalt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941168"/>
            <a:ext cx="1662336" cy="1246752"/>
          </a:xfrm>
          <a:prstGeom prst="rect">
            <a:avLst/>
          </a:prstGeom>
        </p:spPr>
      </p:pic>
      <p:sp>
        <p:nvSpPr>
          <p:cNvPr id="9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89555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79984"/>
          </a:xfrm>
        </p:spPr>
        <p:txBody>
          <a:bodyPr>
            <a:noAutofit/>
          </a:bodyPr>
          <a:lstStyle/>
          <a:p>
            <a:pPr algn="l"/>
            <a:r>
              <a:rPr lang="de-DE" sz="2800" dirty="0">
                <a:latin typeface="Century Gothic" panose="020B0502020202020204" pitchFamily="34" charset="0"/>
              </a:rPr>
              <a:t>Jesus und seine </a:t>
            </a:r>
            <a:r>
              <a:rPr lang="de-DE" sz="2800" dirty="0" smtClean="0">
                <a:latin typeface="Century Gothic" panose="020B0502020202020204" pitchFamily="34" charset="0"/>
              </a:rPr>
              <a:t>Freunde</a:t>
            </a:r>
            <a:br>
              <a:rPr lang="de-DE" sz="2800" dirty="0" smtClean="0">
                <a:latin typeface="Century Gothic" panose="020B0502020202020204" pitchFamily="34" charset="0"/>
              </a:rPr>
            </a:br>
            <a:r>
              <a:rPr lang="de-DE" sz="2800" dirty="0" smtClean="0">
                <a:latin typeface="Century Gothic" panose="020B0502020202020204" pitchFamily="34" charset="0"/>
              </a:rPr>
              <a:t>feiern </a:t>
            </a:r>
            <a:r>
              <a:rPr lang="de-DE" sz="2800" dirty="0">
                <a:latin typeface="Century Gothic" panose="020B0502020202020204" pitchFamily="34" charset="0"/>
              </a:rPr>
              <a:t>zusammen Abendmahl.</a:t>
            </a:r>
            <a:br>
              <a:rPr lang="de-DE" sz="2800" dirty="0">
                <a:latin typeface="Century Gothic" panose="020B0502020202020204" pitchFamily="34" charset="0"/>
              </a:rPr>
            </a:br>
            <a:endParaRPr lang="de-DE" sz="2800" dirty="0">
              <a:latin typeface="Century Gothic" panose="020B0502020202020204" pitchFamily="34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6016" y="-387424"/>
            <a:ext cx="3970784" cy="7056784"/>
          </a:xfrm>
        </p:spPr>
        <p:txBody>
          <a:bodyPr anchor="t">
            <a:normAutofit/>
          </a:bodyPr>
          <a:lstStyle/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sz="2000" b="1" dirty="0" smtClean="0">
                <a:latin typeface="Century Gothic" panose="020B0502020202020204" pitchFamily="34" charset="0"/>
              </a:rPr>
              <a:t>Jesus </a:t>
            </a:r>
            <a:r>
              <a:rPr lang="de-DE" sz="2000" b="1" dirty="0">
                <a:latin typeface="Century Gothic" panose="020B0502020202020204" pitchFamily="34" charset="0"/>
              </a:rPr>
              <a:t>nimmt das Brot</a:t>
            </a:r>
            <a:r>
              <a:rPr lang="de-DE" sz="2000" b="1" dirty="0" smtClean="0">
                <a:latin typeface="Century Gothic" panose="020B0502020202020204" pitchFamily="34" charset="0"/>
              </a:rPr>
              <a:t>. </a:t>
            </a:r>
          </a:p>
          <a:p>
            <a:pPr indent="0">
              <a:buNone/>
            </a:pPr>
            <a:endParaRPr lang="de-DE" sz="20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000" b="1" dirty="0" smtClean="0">
                <a:latin typeface="Century Gothic" panose="020B0502020202020204" pitchFamily="34" charset="0"/>
              </a:rPr>
              <a:t>Jesus </a:t>
            </a:r>
            <a:r>
              <a:rPr lang="de-DE" sz="2000" b="1" dirty="0">
                <a:latin typeface="Century Gothic" panose="020B0502020202020204" pitchFamily="34" charset="0"/>
              </a:rPr>
              <a:t>dankt Gott</a:t>
            </a:r>
            <a:r>
              <a:rPr lang="de-DE" sz="2000" b="1" dirty="0" smtClean="0">
                <a:latin typeface="Century Gothic" panose="020B0502020202020204" pitchFamily="34" charset="0"/>
              </a:rPr>
              <a:t>.</a:t>
            </a:r>
          </a:p>
          <a:p>
            <a:pPr indent="0">
              <a:buNone/>
            </a:pPr>
            <a:endParaRPr lang="de-DE" sz="2000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000" b="1" dirty="0" smtClean="0">
                <a:latin typeface="Century Gothic" panose="020B0502020202020204" pitchFamily="34" charset="0"/>
              </a:rPr>
              <a:t>Jesus </a:t>
            </a:r>
            <a:r>
              <a:rPr lang="de-DE" sz="2000" b="1" dirty="0">
                <a:latin typeface="Century Gothic" panose="020B0502020202020204" pitchFamily="34" charset="0"/>
              </a:rPr>
              <a:t>bricht das Brot </a:t>
            </a:r>
            <a:endParaRPr lang="de-DE" sz="20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sz="20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000" b="1" dirty="0" smtClean="0">
                <a:latin typeface="Century Gothic" panose="020B0502020202020204" pitchFamily="34" charset="0"/>
              </a:rPr>
              <a:t>und </a:t>
            </a:r>
            <a:r>
              <a:rPr lang="de-DE" sz="2000" b="1" dirty="0">
                <a:latin typeface="Century Gothic" panose="020B0502020202020204" pitchFamily="34" charset="0"/>
              </a:rPr>
              <a:t>gibt es den Freunden</a:t>
            </a:r>
            <a:r>
              <a:rPr lang="de-DE" sz="2000" b="1" dirty="0" smtClean="0">
                <a:latin typeface="Century Gothic" panose="020B0502020202020204" pitchFamily="34" charset="0"/>
              </a:rPr>
              <a:t>.</a:t>
            </a:r>
          </a:p>
          <a:p>
            <a:pPr indent="0">
              <a:buNone/>
            </a:pPr>
            <a:endParaRPr lang="de-DE" sz="2000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000" b="1" dirty="0" smtClean="0">
                <a:latin typeface="Century Gothic" panose="020B0502020202020204" pitchFamily="34" charset="0"/>
              </a:rPr>
              <a:t>Jesus </a:t>
            </a:r>
            <a:r>
              <a:rPr lang="de-DE" sz="2000" b="1" dirty="0">
                <a:latin typeface="Century Gothic" panose="020B0502020202020204" pitchFamily="34" charset="0"/>
              </a:rPr>
              <a:t>sagt: </a:t>
            </a:r>
            <a:endParaRPr lang="de-DE" sz="20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sz="20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000" b="1" dirty="0" smtClean="0">
                <a:latin typeface="Century Gothic" panose="020B0502020202020204" pitchFamily="34" charset="0"/>
              </a:rPr>
              <a:t>Nehmt und </a:t>
            </a:r>
            <a:r>
              <a:rPr lang="de-DE" sz="2000" b="1" dirty="0">
                <a:latin typeface="Century Gothic" panose="020B0502020202020204" pitchFamily="34" charset="0"/>
              </a:rPr>
              <a:t>esst alle </a:t>
            </a:r>
            <a:endParaRPr lang="de-DE" sz="20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sz="20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000" b="1" dirty="0" smtClean="0">
                <a:latin typeface="Century Gothic" panose="020B0502020202020204" pitchFamily="34" charset="0"/>
              </a:rPr>
              <a:t>dieses </a:t>
            </a:r>
            <a:r>
              <a:rPr lang="de-DE" sz="2000" b="1" dirty="0">
                <a:latin typeface="Century Gothic" panose="020B0502020202020204" pitchFamily="34" charset="0"/>
              </a:rPr>
              <a:t>Heilige Brot</a:t>
            </a:r>
            <a:r>
              <a:rPr lang="de-DE" sz="2000" b="1" dirty="0" smtClean="0">
                <a:latin typeface="Century Gothic" panose="020B0502020202020204" pitchFamily="34" charset="0"/>
              </a:rPr>
              <a:t>.</a:t>
            </a:r>
          </a:p>
          <a:p>
            <a:pPr indent="0">
              <a:buNone/>
            </a:pPr>
            <a:endParaRPr lang="de-DE" sz="2000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000" b="1" dirty="0" smtClean="0">
                <a:latin typeface="Century Gothic" panose="020B0502020202020204" pitchFamily="34" charset="0"/>
              </a:rPr>
              <a:t>Das </a:t>
            </a:r>
            <a:r>
              <a:rPr lang="de-DE" sz="2000" b="1" dirty="0">
                <a:latin typeface="Century Gothic" panose="020B0502020202020204" pitchFamily="34" charset="0"/>
              </a:rPr>
              <a:t>ist mein Leib, </a:t>
            </a:r>
            <a:endParaRPr lang="de-DE" sz="20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sz="20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000" b="1" dirty="0" smtClean="0">
                <a:latin typeface="Century Gothic" panose="020B0502020202020204" pitchFamily="34" charset="0"/>
              </a:rPr>
              <a:t>der </a:t>
            </a:r>
            <a:r>
              <a:rPr lang="de-DE" sz="2000" b="1" dirty="0">
                <a:latin typeface="Century Gothic" panose="020B0502020202020204" pitchFamily="34" charset="0"/>
              </a:rPr>
              <a:t>für euch hingegeben wird.</a:t>
            </a:r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59" y="1196752"/>
            <a:ext cx="3779912" cy="2530354"/>
          </a:xfrm>
          <a:prstGeom prst="rect">
            <a:avLst/>
          </a:prstGeom>
        </p:spPr>
      </p:pic>
      <p:pic>
        <p:nvPicPr>
          <p:cNvPr id="10" name="Picture 3" descr="_copytoWordPicto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58" y="3861048"/>
            <a:ext cx="1876313" cy="18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Inhaltsplatzhalter 3"/>
          <p:cNvSpPr txBox="1">
            <a:spLocks/>
          </p:cNvSpPr>
          <p:nvPr/>
        </p:nvSpPr>
        <p:spPr>
          <a:xfrm>
            <a:off x="367471" y="6222972"/>
            <a:ext cx="4038600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72544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79984"/>
          </a:xfrm>
        </p:spPr>
        <p:txBody>
          <a:bodyPr>
            <a:noAutofit/>
          </a:bodyPr>
          <a:lstStyle/>
          <a:p>
            <a:pPr algn="l"/>
            <a:endParaRPr lang="de-DE" sz="2800" dirty="0">
              <a:latin typeface="Century Gothic" panose="020B0502020202020204" pitchFamily="34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139952" y="-243408"/>
            <a:ext cx="4896544" cy="7056784"/>
          </a:xfrm>
        </p:spPr>
        <p:txBody>
          <a:bodyPr anchor="t">
            <a:normAutofit/>
          </a:bodyPr>
          <a:lstStyle/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r>
              <a:rPr lang="de-DE" sz="2200" b="1" dirty="0">
                <a:latin typeface="Century Gothic" panose="020B0502020202020204" pitchFamily="34" charset="0"/>
              </a:rPr>
              <a:t>Jesus nimmt den </a:t>
            </a:r>
            <a:r>
              <a:rPr lang="de-DE" sz="2200" b="1" dirty="0" smtClean="0">
                <a:latin typeface="Century Gothic" panose="020B0502020202020204" pitchFamily="34" charset="0"/>
              </a:rPr>
              <a:t>Wein.</a:t>
            </a:r>
          </a:p>
          <a:p>
            <a:pPr indent="0">
              <a:buNone/>
            </a:pPr>
            <a:endParaRPr lang="de-DE" sz="2200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200" b="1" dirty="0">
                <a:latin typeface="Century Gothic" panose="020B0502020202020204" pitchFamily="34" charset="0"/>
              </a:rPr>
              <a:t>Jesus dankt Gott</a:t>
            </a:r>
            <a:r>
              <a:rPr lang="de-DE" sz="2200" b="1" dirty="0" smtClean="0">
                <a:latin typeface="Century Gothic" panose="020B0502020202020204" pitchFamily="34" charset="0"/>
              </a:rPr>
              <a:t>.</a:t>
            </a:r>
          </a:p>
          <a:p>
            <a:pPr indent="0">
              <a:buNone/>
            </a:pPr>
            <a:endParaRPr lang="de-DE" sz="2200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200" b="1" dirty="0">
                <a:latin typeface="Century Gothic" panose="020B0502020202020204" pitchFamily="34" charset="0"/>
              </a:rPr>
              <a:t>Jesus gibt den Wein den Freunden</a:t>
            </a:r>
            <a:r>
              <a:rPr lang="de-DE" sz="2200" b="1" dirty="0" smtClean="0">
                <a:latin typeface="Century Gothic" panose="020B0502020202020204" pitchFamily="34" charset="0"/>
              </a:rPr>
              <a:t>.</a:t>
            </a:r>
          </a:p>
          <a:p>
            <a:pPr indent="0">
              <a:buNone/>
            </a:pPr>
            <a:endParaRPr lang="de-DE" sz="2200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200" b="1" dirty="0">
                <a:latin typeface="Century Gothic" panose="020B0502020202020204" pitchFamily="34" charset="0"/>
              </a:rPr>
              <a:t>Jesus sagt: </a:t>
            </a:r>
            <a:endParaRPr lang="de-DE" sz="22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sz="2200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200" b="1" dirty="0">
                <a:latin typeface="Century Gothic" panose="020B0502020202020204" pitchFamily="34" charset="0"/>
              </a:rPr>
              <a:t>Nehmt und trinkt alle.</a:t>
            </a:r>
          </a:p>
          <a:p>
            <a:pPr indent="0">
              <a:buNone/>
            </a:pPr>
            <a:r>
              <a:rPr lang="de-DE" sz="2200" b="1" dirty="0">
                <a:latin typeface="Century Gothic" panose="020B0502020202020204" pitchFamily="34" charset="0"/>
              </a:rPr>
              <a:t>Das ist mein Blut, </a:t>
            </a:r>
          </a:p>
          <a:p>
            <a:pPr indent="0">
              <a:buNone/>
            </a:pPr>
            <a:r>
              <a:rPr lang="de-DE" sz="2200" b="1" dirty="0">
                <a:latin typeface="Century Gothic" panose="020B0502020202020204" pitchFamily="34" charset="0"/>
              </a:rPr>
              <a:t>das für euch und für alle vergossen wird zur Vergebung der Sünden.</a:t>
            </a:r>
          </a:p>
          <a:p>
            <a:pPr indent="0">
              <a:buNone/>
            </a:pPr>
            <a:endParaRPr lang="de-DE" sz="2200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200" b="1" dirty="0">
                <a:latin typeface="Century Gothic" panose="020B0502020202020204" pitchFamily="34" charset="0"/>
              </a:rPr>
              <a:t>Jesus sagt: </a:t>
            </a:r>
          </a:p>
          <a:p>
            <a:pPr indent="0">
              <a:buNone/>
            </a:pPr>
            <a:r>
              <a:rPr lang="de-DE" sz="2200" b="1" dirty="0">
                <a:latin typeface="Century Gothic" panose="020B0502020202020204" pitchFamily="34" charset="0"/>
              </a:rPr>
              <a:t>Bitte erinnert euch </a:t>
            </a:r>
          </a:p>
          <a:p>
            <a:pPr indent="0">
              <a:buNone/>
            </a:pPr>
            <a:r>
              <a:rPr lang="de-DE" sz="2200" b="1" dirty="0">
                <a:latin typeface="Century Gothic" panose="020B0502020202020204" pitchFamily="34" charset="0"/>
              </a:rPr>
              <a:t>immer wieder.</a:t>
            </a:r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3779912" cy="2530354"/>
          </a:xfrm>
          <a:prstGeom prst="rect">
            <a:avLst/>
          </a:prstGeom>
        </p:spPr>
      </p:pic>
      <p:pic>
        <p:nvPicPr>
          <p:cNvPr id="2050" name="Picture 2" descr="C:\Users\Zimmermann\Downloads\Wine_grapes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68" y="3278420"/>
            <a:ext cx="1767656" cy="26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_copytoWordPicto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89040"/>
            <a:ext cx="128905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A. Zimmermann + Wikipedia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410538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96952"/>
            <a:ext cx="2599108" cy="1946308"/>
          </a:xfrm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779912" y="0"/>
            <a:ext cx="4906888" cy="5661249"/>
          </a:xfrm>
        </p:spPr>
        <p:txBody>
          <a:bodyPr>
            <a:normAutofit fontScale="85000" lnSpcReduction="20000"/>
          </a:bodyPr>
          <a:lstStyle/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r>
              <a:rPr lang="de-DE" sz="2200" b="1" dirty="0">
                <a:latin typeface="Century Gothic" panose="020B0502020202020204" pitchFamily="34" charset="0"/>
              </a:rPr>
              <a:t>Jesus ist auch </a:t>
            </a:r>
            <a:r>
              <a:rPr lang="de-DE" sz="2200" b="1" dirty="0" smtClean="0">
                <a:latin typeface="Century Gothic" panose="020B0502020202020204" pitchFamily="34" charset="0"/>
              </a:rPr>
              <a:t>unser </a:t>
            </a:r>
            <a:r>
              <a:rPr lang="de-DE" sz="2200" b="1" dirty="0">
                <a:latin typeface="Century Gothic" panose="020B0502020202020204" pitchFamily="34" charset="0"/>
              </a:rPr>
              <a:t>Freund</a:t>
            </a:r>
            <a:r>
              <a:rPr lang="de-DE" sz="2200" b="1" dirty="0" smtClean="0">
                <a:latin typeface="Century Gothic" panose="020B0502020202020204" pitchFamily="34" charset="0"/>
              </a:rPr>
              <a:t>.</a:t>
            </a:r>
          </a:p>
          <a:p>
            <a:pPr indent="0">
              <a:buNone/>
            </a:pPr>
            <a:endParaRPr lang="de-DE" sz="2200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200" b="1" dirty="0" smtClean="0">
                <a:latin typeface="Century Gothic" panose="020B0502020202020204" pitchFamily="34" charset="0"/>
              </a:rPr>
              <a:t>Jesus </a:t>
            </a:r>
            <a:r>
              <a:rPr lang="de-DE" sz="2200" b="1" dirty="0">
                <a:latin typeface="Century Gothic" panose="020B0502020202020204" pitchFamily="34" charset="0"/>
              </a:rPr>
              <a:t>denkt an uns, </a:t>
            </a:r>
            <a:endParaRPr lang="de-DE" sz="22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sz="22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200" b="1" dirty="0" smtClean="0">
                <a:latin typeface="Century Gothic" panose="020B0502020202020204" pitchFamily="34" charset="0"/>
              </a:rPr>
              <a:t>an </a:t>
            </a:r>
            <a:r>
              <a:rPr lang="de-DE" sz="2200" b="1" dirty="0">
                <a:latin typeface="Century Gothic" panose="020B0502020202020204" pitchFamily="34" charset="0"/>
              </a:rPr>
              <a:t>unsere Familie </a:t>
            </a:r>
            <a:endParaRPr lang="de-DE" sz="22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sz="2200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200" b="1" dirty="0" smtClean="0">
                <a:latin typeface="Century Gothic" panose="020B0502020202020204" pitchFamily="34" charset="0"/>
              </a:rPr>
              <a:t>und </a:t>
            </a:r>
            <a:r>
              <a:rPr lang="de-DE" sz="2200" b="1" dirty="0">
                <a:latin typeface="Century Gothic" panose="020B0502020202020204" pitchFamily="34" charset="0"/>
              </a:rPr>
              <a:t>unsere Freunde</a:t>
            </a:r>
            <a:r>
              <a:rPr lang="de-DE" sz="2200" b="1" dirty="0" smtClean="0">
                <a:latin typeface="Century Gothic" panose="020B0502020202020204" pitchFamily="34" charset="0"/>
              </a:rPr>
              <a:t>.</a:t>
            </a:r>
          </a:p>
          <a:p>
            <a:pPr indent="0">
              <a:buNone/>
            </a:pPr>
            <a:endParaRPr lang="de-DE" sz="22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sz="2200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200" b="1" dirty="0">
                <a:latin typeface="Century Gothic" panose="020B0502020202020204" pitchFamily="34" charset="0"/>
              </a:rPr>
              <a:t>Wir glauben: </a:t>
            </a:r>
            <a:endParaRPr lang="de-DE" sz="22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sz="2200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200" b="1" dirty="0">
                <a:latin typeface="Century Gothic" panose="020B0502020202020204" pitchFamily="34" charset="0"/>
              </a:rPr>
              <a:t>Verstorbene Menschen </a:t>
            </a:r>
            <a:endParaRPr lang="de-DE" sz="22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sz="2200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200" b="1" dirty="0" smtClean="0">
                <a:latin typeface="Century Gothic" panose="020B0502020202020204" pitchFamily="34" charset="0"/>
              </a:rPr>
              <a:t>werden </a:t>
            </a:r>
            <a:r>
              <a:rPr lang="de-DE" sz="2200" b="1" dirty="0">
                <a:latin typeface="Century Gothic" panose="020B0502020202020204" pitchFamily="34" charset="0"/>
              </a:rPr>
              <a:t>auferstehen </a:t>
            </a:r>
            <a:endParaRPr lang="de-DE" sz="22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sz="22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200" b="1" dirty="0" smtClean="0">
                <a:latin typeface="Century Gothic" panose="020B0502020202020204" pitchFamily="34" charset="0"/>
              </a:rPr>
              <a:t>und </a:t>
            </a:r>
            <a:r>
              <a:rPr lang="de-DE" sz="2200" b="1" dirty="0">
                <a:latin typeface="Century Gothic" panose="020B0502020202020204" pitchFamily="34" charset="0"/>
              </a:rPr>
              <a:t>bei Gott leben.</a:t>
            </a:r>
          </a:p>
          <a:p>
            <a:pPr indent="0">
              <a:buNone/>
            </a:pPr>
            <a:r>
              <a:rPr lang="de-DE" dirty="0"/>
              <a:t> 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</p:txBody>
      </p:sp>
      <p:pic>
        <p:nvPicPr>
          <p:cNvPr id="6146" name="Bild 61" descr="_copytoWordPicto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194421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94277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2332112"/>
          </a:xfrm>
        </p:spPr>
        <p:txBody>
          <a:bodyPr>
            <a:normAutofit/>
          </a:bodyPr>
          <a:lstStyle/>
          <a:p>
            <a:pPr algn="l"/>
            <a:r>
              <a:rPr lang="de-DE" dirty="0" smtClean="0">
                <a:latin typeface="Century Gothic" panose="020B0502020202020204" pitchFamily="34" charset="0"/>
              </a:rPr>
              <a:t>Wir beten </a:t>
            </a:r>
            <a:br>
              <a:rPr lang="de-DE" dirty="0" smtClean="0">
                <a:latin typeface="Century Gothic" panose="020B0502020202020204" pitchFamily="34" charset="0"/>
              </a:rPr>
            </a:br>
            <a:r>
              <a:rPr lang="de-DE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zusammen:</a:t>
            </a:r>
            <a:endParaRPr lang="de-DE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3789040"/>
            <a:ext cx="6347048" cy="2337123"/>
          </a:xfrm>
        </p:spPr>
        <p:txBody>
          <a:bodyPr/>
          <a:lstStyle/>
          <a:p>
            <a:pPr indent="0">
              <a:buNone/>
            </a:pPr>
            <a:r>
              <a:rPr lang="de-DE" sz="2000" b="1" dirty="0" smtClean="0">
                <a:latin typeface="Century Gothic" panose="020B0502020202020204" pitchFamily="34" charset="0"/>
              </a:rPr>
              <a:t>Das Gebet, </a:t>
            </a:r>
          </a:p>
          <a:p>
            <a:pPr indent="0">
              <a:buNone/>
            </a:pPr>
            <a:endParaRPr lang="de-DE" sz="20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000" b="1" dirty="0" smtClean="0">
                <a:latin typeface="Century Gothic" panose="020B0502020202020204" pitchFamily="34" charset="0"/>
              </a:rPr>
              <a:t>dass Jesus </a:t>
            </a:r>
          </a:p>
          <a:p>
            <a:pPr indent="0">
              <a:buNone/>
            </a:pPr>
            <a:endParaRPr lang="de-DE" sz="20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000" b="1" dirty="0" smtClean="0">
                <a:latin typeface="Century Gothic" panose="020B0502020202020204" pitchFamily="34" charset="0"/>
              </a:rPr>
              <a:t>seinen Freunden gelernt hat.</a:t>
            </a:r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4664"/>
            <a:ext cx="2105980" cy="210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59" y="3501008"/>
            <a:ext cx="3539885" cy="2654914"/>
          </a:xfrm>
          <a:prstGeom prst="rect">
            <a:avLst/>
          </a:prstGeom>
        </p:spPr>
      </p:pic>
      <p:sp>
        <p:nvSpPr>
          <p:cNvPr id="6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User photos (Copyright undefined) Picto-Selector (http://www.PictoSelector.eu) Fotos, Zeichnungen: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18015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4276328"/>
          </a:xfrm>
        </p:spPr>
        <p:txBody>
          <a:bodyPr anchor="t">
            <a:normAutofit fontScale="90000"/>
          </a:bodyPr>
          <a:lstStyle/>
          <a:p>
            <a:r>
              <a:rPr lang="de-DE" sz="4400" dirty="0" smtClean="0">
                <a:latin typeface="Century Gothic" panose="020B0502020202020204" pitchFamily="34" charset="0"/>
              </a:rPr>
              <a:t>Vater unser im Himmel</a:t>
            </a:r>
            <a:br>
              <a:rPr lang="de-DE" sz="4400" dirty="0" smtClean="0">
                <a:latin typeface="Century Gothic" panose="020B0502020202020204" pitchFamily="34" charset="0"/>
              </a:rPr>
            </a:br>
            <a:r>
              <a:rPr lang="de-DE" sz="4400" dirty="0" smtClean="0">
                <a:latin typeface="Century Gothic" panose="020B0502020202020204" pitchFamily="34" charset="0"/>
              </a:rPr>
              <a:t/>
            </a:r>
            <a:br>
              <a:rPr lang="de-DE" sz="4400" dirty="0" smtClean="0">
                <a:latin typeface="Century Gothic" panose="020B0502020202020204" pitchFamily="34" charset="0"/>
              </a:rPr>
            </a:br>
            <a:r>
              <a:rPr lang="de-DE" dirty="0" smtClean="0">
                <a:latin typeface="Century Gothic" panose="020B0502020202020204" pitchFamily="34" charset="0"/>
              </a:rPr>
              <a:t/>
            </a:r>
            <a:br>
              <a:rPr lang="de-DE" dirty="0" smtClean="0">
                <a:latin typeface="Century Gothic" panose="020B0502020202020204" pitchFamily="34" charset="0"/>
              </a:rPr>
            </a:br>
            <a:r>
              <a:rPr lang="de-DE" dirty="0">
                <a:latin typeface="Century Gothic" panose="020B0502020202020204" pitchFamily="34" charset="0"/>
              </a:rPr>
              <a:t/>
            </a:r>
            <a:br>
              <a:rPr lang="de-DE" dirty="0">
                <a:latin typeface="Century Gothic" panose="020B0502020202020204" pitchFamily="34" charset="0"/>
              </a:rPr>
            </a:br>
            <a:r>
              <a:rPr lang="de-DE" dirty="0" smtClean="0">
                <a:latin typeface="Century Gothic" panose="020B0502020202020204" pitchFamily="34" charset="0"/>
              </a:rPr>
              <a:t/>
            </a:r>
            <a:br>
              <a:rPr lang="de-DE" dirty="0" smtClean="0">
                <a:latin typeface="Century Gothic" panose="020B0502020202020204" pitchFamily="34" charset="0"/>
              </a:rPr>
            </a:br>
            <a:r>
              <a:rPr lang="de-DE" sz="4400" dirty="0" smtClean="0">
                <a:latin typeface="Century Gothic" panose="020B0502020202020204" pitchFamily="34" charset="0"/>
              </a:rPr>
              <a:t>geheiligt </a:t>
            </a:r>
            <a:r>
              <a:rPr lang="de-DE" sz="4400" dirty="0">
                <a:latin typeface="Century Gothic" panose="020B0502020202020204" pitchFamily="34" charset="0"/>
              </a:rPr>
              <a:t>werde Dein Name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2392" cy="5141168"/>
          </a:xfrm>
        </p:spPr>
        <p:txBody>
          <a:bodyPr>
            <a:normAutofit/>
          </a:bodyPr>
          <a:lstStyle/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sz="1100" dirty="0" smtClean="0"/>
          </a:p>
          <a:p>
            <a:pPr indent="0">
              <a:buNone/>
            </a:pPr>
            <a:endParaRPr lang="de-DE" sz="11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68" r="13387" b="31746"/>
          <a:stretch/>
        </p:blipFill>
        <p:spPr>
          <a:xfrm>
            <a:off x="3303881" y="980728"/>
            <a:ext cx="2603309" cy="2459480"/>
          </a:xfrm>
          <a:prstGeom prst="rect">
            <a:avLst/>
          </a:prstGeom>
        </p:spPr>
      </p:pic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7" t="9506" r="16006" b="32289"/>
          <a:stretch/>
        </p:blipFill>
        <p:spPr>
          <a:xfrm>
            <a:off x="3612781" y="4221088"/>
            <a:ext cx="2049943" cy="2492896"/>
          </a:xfrm>
        </p:spPr>
      </p:pic>
      <p:sp>
        <p:nvSpPr>
          <p:cNvPr id="6" name="Inhaltsplatzhalter 3"/>
          <p:cNvSpPr txBox="1">
            <a:spLocks/>
          </p:cNvSpPr>
          <p:nvPr/>
        </p:nvSpPr>
        <p:spPr>
          <a:xfrm>
            <a:off x="6696432" y="6653397"/>
            <a:ext cx="2376264" cy="137325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Fotos: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30463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396008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Century Gothic" panose="020B0502020202020204" pitchFamily="34" charset="0"/>
              </a:rPr>
              <a:t>Dein Reich komme</a:t>
            </a:r>
            <a:br>
              <a:rPr lang="de-DE" dirty="0" smtClean="0">
                <a:latin typeface="Century Gothic" panose="020B0502020202020204" pitchFamily="34" charset="0"/>
              </a:rPr>
            </a:br>
            <a:endParaRPr lang="de-DE" dirty="0">
              <a:latin typeface="Century Gothic" panose="020B050202020202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15167" b="26481"/>
          <a:stretch/>
        </p:blipFill>
        <p:spPr>
          <a:xfrm>
            <a:off x="3526071" y="1192492"/>
            <a:ext cx="2380545" cy="202474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968" r="24180" b="37262"/>
          <a:stretch/>
        </p:blipFill>
        <p:spPr>
          <a:xfrm>
            <a:off x="3635896" y="3573016"/>
            <a:ext cx="2097656" cy="3033813"/>
          </a:xfrm>
          <a:prstGeom prst="rect">
            <a:avLst/>
          </a:prstGeom>
        </p:spPr>
      </p:pic>
      <p:sp>
        <p:nvSpPr>
          <p:cNvPr id="10" name="Nach links gekrümmter Pfeil 9"/>
          <p:cNvSpPr/>
          <p:nvPr/>
        </p:nvSpPr>
        <p:spPr>
          <a:xfrm>
            <a:off x="5868144" y="2008177"/>
            <a:ext cx="720080" cy="129614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1" name="Nach rechts gekrümmter Pfeil 10"/>
          <p:cNvSpPr/>
          <p:nvPr/>
        </p:nvSpPr>
        <p:spPr>
          <a:xfrm>
            <a:off x="2771800" y="1988840"/>
            <a:ext cx="720080" cy="144016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Inhaltsplatzhalter 3"/>
          <p:cNvSpPr txBox="1">
            <a:spLocks/>
          </p:cNvSpPr>
          <p:nvPr/>
        </p:nvSpPr>
        <p:spPr>
          <a:xfrm>
            <a:off x="6696432" y="6653397"/>
            <a:ext cx="2376264" cy="137325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Fotos: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04615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716488"/>
          </a:xfrm>
        </p:spPr>
        <p:txBody>
          <a:bodyPr>
            <a:normAutofit fontScale="90000"/>
          </a:bodyPr>
          <a:lstStyle/>
          <a:p>
            <a:pPr algn="l"/>
            <a:r>
              <a:rPr lang="de-DE" sz="3200" dirty="0" smtClean="0">
                <a:latin typeface="Century Gothic" panose="020B0502020202020204" pitchFamily="34" charset="0"/>
              </a:rPr>
              <a:t>Dein Wille geschehe</a:t>
            </a:r>
            <a:br>
              <a:rPr lang="de-DE" sz="3200" dirty="0" smtClean="0">
                <a:latin typeface="Century Gothic" panose="020B0502020202020204" pitchFamily="34" charset="0"/>
              </a:rPr>
            </a:br>
            <a:r>
              <a:rPr lang="de-DE" sz="3200" dirty="0">
                <a:latin typeface="Century Gothic" panose="020B0502020202020204" pitchFamily="34" charset="0"/>
              </a:rPr>
              <a:t/>
            </a:r>
            <a:br>
              <a:rPr lang="de-DE" sz="3200" dirty="0">
                <a:latin typeface="Century Gothic" panose="020B0502020202020204" pitchFamily="34" charset="0"/>
              </a:rPr>
            </a:br>
            <a:r>
              <a:rPr lang="de-DE" sz="3200" dirty="0">
                <a:latin typeface="Century Gothic" panose="020B0502020202020204" pitchFamily="34" charset="0"/>
              </a:rPr>
              <a:t/>
            </a:r>
            <a:br>
              <a:rPr lang="de-DE" sz="3200" dirty="0">
                <a:latin typeface="Century Gothic" panose="020B0502020202020204" pitchFamily="34" charset="0"/>
              </a:rPr>
            </a:br>
            <a:r>
              <a:rPr lang="de-DE" sz="3200" dirty="0" smtClean="0">
                <a:latin typeface="Century Gothic" panose="020B0502020202020204" pitchFamily="34" charset="0"/>
              </a:rPr>
              <a:t/>
            </a:r>
            <a:br>
              <a:rPr lang="de-DE" sz="3200" dirty="0" smtClean="0">
                <a:latin typeface="Century Gothic" panose="020B0502020202020204" pitchFamily="34" charset="0"/>
              </a:rPr>
            </a:br>
            <a:r>
              <a:rPr lang="de-DE" sz="3200" dirty="0" smtClean="0">
                <a:latin typeface="Century Gothic" panose="020B0502020202020204" pitchFamily="34" charset="0"/>
              </a:rPr>
              <a:t>wie im Himmel </a:t>
            </a:r>
            <a:br>
              <a:rPr lang="de-DE" sz="3200" dirty="0" smtClean="0">
                <a:latin typeface="Century Gothic" panose="020B0502020202020204" pitchFamily="34" charset="0"/>
              </a:rPr>
            </a:br>
            <a:r>
              <a:rPr lang="de-DE" sz="3200" dirty="0">
                <a:latin typeface="Century Gothic" panose="020B0502020202020204" pitchFamily="34" charset="0"/>
              </a:rPr>
              <a:t> </a:t>
            </a:r>
            <a:r>
              <a:rPr lang="de-DE" sz="3200" dirty="0" smtClean="0">
                <a:latin typeface="Century Gothic" panose="020B0502020202020204" pitchFamily="34" charset="0"/>
              </a:rPr>
              <a:t>                                                       so auf Erden</a:t>
            </a:r>
            <a:br>
              <a:rPr lang="de-DE" sz="3200" dirty="0" smtClean="0">
                <a:latin typeface="Century Gothic" panose="020B0502020202020204" pitchFamily="34" charset="0"/>
              </a:rPr>
            </a:br>
            <a:r>
              <a:rPr lang="de-DE" sz="3200" dirty="0"/>
              <a:t/>
            </a:r>
            <a:br>
              <a:rPr lang="de-DE" sz="3200" dirty="0"/>
            </a:br>
            <a:r>
              <a:rPr lang="de-DE" sz="3200" dirty="0"/>
              <a:t/>
            </a:r>
            <a:br>
              <a:rPr lang="de-DE" sz="3200" dirty="0"/>
            </a:b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smtClean="0"/>
              <a:t/>
            </a:r>
            <a:br>
              <a:rPr lang="de-DE" sz="3200" dirty="0" smtClean="0"/>
            </a:br>
            <a:endParaRPr lang="de-DE" sz="3200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3" b="24468"/>
          <a:stretch/>
        </p:blipFill>
        <p:spPr>
          <a:xfrm>
            <a:off x="5305287" y="332656"/>
            <a:ext cx="2057276" cy="1926711"/>
          </a:xfr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t="6984" r="12328" b="21270"/>
          <a:stretch/>
        </p:blipFill>
        <p:spPr>
          <a:xfrm>
            <a:off x="1331640" y="3501008"/>
            <a:ext cx="1617909" cy="224323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r="5172" b="39682"/>
          <a:stretch/>
        </p:blipFill>
        <p:spPr>
          <a:xfrm>
            <a:off x="5580112" y="4210574"/>
            <a:ext cx="2438751" cy="1823358"/>
          </a:xfrm>
          <a:prstGeom prst="rect">
            <a:avLst/>
          </a:prstGeom>
        </p:spPr>
      </p:pic>
      <p:sp>
        <p:nvSpPr>
          <p:cNvPr id="6" name="Inhaltsplatzhalter 3"/>
          <p:cNvSpPr txBox="1">
            <a:spLocks/>
          </p:cNvSpPr>
          <p:nvPr/>
        </p:nvSpPr>
        <p:spPr>
          <a:xfrm>
            <a:off x="6696432" y="6653397"/>
            <a:ext cx="2376264" cy="137325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Fotos: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77144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396008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 smtClean="0">
                <a:latin typeface="Century Gothic" panose="020B0502020202020204" pitchFamily="34" charset="0"/>
              </a:rPr>
              <a:t>Unser tägliches Brot </a:t>
            </a:r>
            <a:br>
              <a:rPr lang="de-DE" dirty="0" smtClean="0">
                <a:latin typeface="Century Gothic" panose="020B0502020202020204" pitchFamily="34" charset="0"/>
              </a:rPr>
            </a:br>
            <a:r>
              <a:rPr lang="de-DE" dirty="0" smtClean="0">
                <a:latin typeface="Century Gothic" panose="020B0502020202020204" pitchFamily="34" charset="0"/>
              </a:rPr>
              <a:t>                           gib uns heute</a:t>
            </a:r>
            <a:endParaRPr lang="de-DE" dirty="0">
              <a:latin typeface="Century Gothic" panose="020B050202020202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7" r="17730" b="-57"/>
          <a:stretch/>
        </p:blipFill>
        <p:spPr>
          <a:xfrm>
            <a:off x="2717122" y="1859633"/>
            <a:ext cx="2792625" cy="4002829"/>
          </a:xfrm>
        </p:spPr>
      </p:pic>
      <p:sp>
        <p:nvSpPr>
          <p:cNvPr id="8" name="Nach rechts gekrümmter Pfeil 7"/>
          <p:cNvSpPr/>
          <p:nvPr/>
        </p:nvSpPr>
        <p:spPr>
          <a:xfrm rot="19294244">
            <a:off x="2527330" y="3621359"/>
            <a:ext cx="864096" cy="1368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Inhaltsplatzhalter 3"/>
          <p:cNvSpPr txBox="1">
            <a:spLocks/>
          </p:cNvSpPr>
          <p:nvPr/>
        </p:nvSpPr>
        <p:spPr>
          <a:xfrm>
            <a:off x="6696432" y="6653397"/>
            <a:ext cx="2376264" cy="137325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Fotos: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20171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solidFill>
                  <a:srgbClr val="0070C0"/>
                </a:solidFill>
              </a:rPr>
              <a:t>Abschluss </a:t>
            </a:r>
            <a:r>
              <a:rPr lang="de-DE" dirty="0" smtClean="0">
                <a:solidFill>
                  <a:srgbClr val="00B0F0"/>
                </a:solidFill>
              </a:rPr>
              <a:t>-</a:t>
            </a:r>
            <a:r>
              <a:rPr lang="de-DE" dirty="0" smtClean="0">
                <a:solidFill>
                  <a:srgbClr val="0070C0"/>
                </a:solidFill>
              </a:rPr>
              <a:t> Gottesdienst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61369" y="6380960"/>
            <a:ext cx="4038600" cy="320899"/>
          </a:xfrm>
        </p:spPr>
        <p:txBody>
          <a:bodyPr>
            <a:normAutofit fontScale="25000" lnSpcReduction="20000"/>
          </a:bodyPr>
          <a:lstStyle/>
          <a:p>
            <a:pPr indent="0">
              <a:buNone/>
            </a:pPr>
            <a:r>
              <a:rPr lang="de-DE" dirty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</a:t>
            </a:r>
            <a:r>
              <a:rPr lang="de-DE" dirty="0" smtClean="0"/>
              <a:t>Zeichnungen: </a:t>
            </a:r>
            <a:r>
              <a:rPr lang="de-DE" dirty="0"/>
              <a:t>A. </a:t>
            </a:r>
            <a:r>
              <a:rPr lang="de-DE" dirty="0" smtClean="0"/>
              <a:t>Zimmermann </a:t>
            </a:r>
            <a:r>
              <a:rPr lang="de-DE" dirty="0"/>
              <a:t>- Nur zum schulinternen Gebrauch. </a:t>
            </a:r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04864"/>
            <a:ext cx="1877806" cy="187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395536" y="4725144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</a:rPr>
              <a:t>Donnerstag </a:t>
            </a:r>
            <a:r>
              <a:rPr lang="de-DE" sz="2400" dirty="0">
                <a:solidFill>
                  <a:srgbClr val="FF0000"/>
                </a:solidFill>
              </a:rPr>
              <a:t>um 11:45 Uhr</a:t>
            </a:r>
            <a:r>
              <a:rPr lang="de-DE" sz="2400" dirty="0"/>
              <a:t> 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1874883" cy="186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36004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89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5292" r="16168" b="29287"/>
          <a:stretch/>
        </p:blipFill>
        <p:spPr>
          <a:xfrm>
            <a:off x="2765592" y="3501008"/>
            <a:ext cx="2125994" cy="2379713"/>
          </a:xfrm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51520" y="188640"/>
            <a:ext cx="8435280" cy="6336704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de-DE" sz="2400" b="1" dirty="0" smtClean="0">
                <a:latin typeface="Century Gothic" panose="020B0502020202020204" pitchFamily="34" charset="0"/>
              </a:rPr>
              <a:t>Und vergib uns unsere Schuld</a:t>
            </a:r>
          </a:p>
          <a:p>
            <a:pPr indent="0">
              <a:buNone/>
            </a:pPr>
            <a:endParaRPr lang="de-DE" sz="2400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sz="24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sz="2400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sz="24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sz="2400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sz="24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sz="2400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sz="24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sz="2400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sz="24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400" b="1" dirty="0" smtClean="0">
                <a:latin typeface="Century Gothic" panose="020B0502020202020204" pitchFamily="34" charset="0"/>
              </a:rPr>
              <a:t>wie auch wir </a:t>
            </a:r>
          </a:p>
          <a:p>
            <a:pPr indent="0">
              <a:buNone/>
            </a:pPr>
            <a:r>
              <a:rPr lang="de-DE" sz="2400" b="1" dirty="0" smtClean="0">
                <a:latin typeface="Century Gothic" panose="020B0502020202020204" pitchFamily="34" charset="0"/>
              </a:rPr>
              <a:t>vergeben </a:t>
            </a:r>
          </a:p>
          <a:p>
            <a:pPr indent="0">
              <a:buNone/>
            </a:pPr>
            <a:r>
              <a:rPr lang="de-DE" sz="2400" b="1" dirty="0" smtClean="0">
                <a:latin typeface="Century Gothic" panose="020B0502020202020204" pitchFamily="34" charset="0"/>
              </a:rPr>
              <a:t>unseren</a:t>
            </a:r>
          </a:p>
          <a:p>
            <a:pPr indent="0">
              <a:buNone/>
            </a:pPr>
            <a:r>
              <a:rPr lang="de-DE" sz="2400" b="1" dirty="0" smtClean="0">
                <a:latin typeface="Century Gothic" panose="020B0502020202020204" pitchFamily="34" charset="0"/>
              </a:rPr>
              <a:t>Schuldigern </a:t>
            </a:r>
            <a:endParaRPr lang="de-DE" sz="2400" b="1" dirty="0">
              <a:latin typeface="Century Gothic" panose="020B0502020202020204" pitchFamily="34" charset="0"/>
            </a:endParaRPr>
          </a:p>
        </p:txBody>
      </p:sp>
      <p:pic>
        <p:nvPicPr>
          <p:cNvPr id="6" name="Inhaltsplatzhalt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0" b="15562"/>
          <a:stretch/>
        </p:blipFill>
        <p:spPr>
          <a:xfrm>
            <a:off x="4860032" y="418760"/>
            <a:ext cx="2165446" cy="3024403"/>
          </a:xfrm>
          <a:prstGeom prst="rect">
            <a:avLst/>
          </a:prstGeom>
        </p:spPr>
      </p:pic>
      <p:pic>
        <p:nvPicPr>
          <p:cNvPr id="7" name="Inhaltsplatzhalter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r="18413"/>
          <a:stretch/>
        </p:blipFill>
        <p:spPr>
          <a:xfrm>
            <a:off x="7241054" y="536574"/>
            <a:ext cx="1495768" cy="2788774"/>
          </a:xfrm>
          <a:prstGeom prst="rect">
            <a:avLst/>
          </a:prstGeom>
        </p:spPr>
      </p:pic>
      <p:sp>
        <p:nvSpPr>
          <p:cNvPr id="11" name="Pfeil nach links und rechts 10"/>
          <p:cNvSpPr/>
          <p:nvPr/>
        </p:nvSpPr>
        <p:spPr>
          <a:xfrm>
            <a:off x="3131840" y="5661248"/>
            <a:ext cx="1512168" cy="1440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9" name="Inhaltsplatzhalter 3"/>
          <p:cNvSpPr txBox="1">
            <a:spLocks/>
          </p:cNvSpPr>
          <p:nvPr/>
        </p:nvSpPr>
        <p:spPr>
          <a:xfrm>
            <a:off x="6696432" y="6653397"/>
            <a:ext cx="2376264" cy="137325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Fotos: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6088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721715"/>
          </a:xfrm>
        </p:spPr>
        <p:txBody>
          <a:bodyPr anchor="t">
            <a:normAutofit/>
          </a:bodyPr>
          <a:lstStyle/>
          <a:p>
            <a:pPr algn="l"/>
            <a:r>
              <a:rPr lang="de-DE" sz="2400" dirty="0" smtClean="0">
                <a:latin typeface="Century Gothic" panose="020B0502020202020204" pitchFamily="34" charset="0"/>
              </a:rPr>
              <a:t>Und führe uns nicht in Versuchung</a:t>
            </a:r>
            <a:r>
              <a:rPr lang="de-DE" sz="2400" dirty="0">
                <a:latin typeface="Century Gothic" panose="020B0502020202020204" pitchFamily="34" charset="0"/>
              </a:rPr>
              <a:t/>
            </a:r>
            <a:br>
              <a:rPr lang="de-DE" sz="2400" dirty="0">
                <a:latin typeface="Century Gothic" panose="020B0502020202020204" pitchFamily="34" charset="0"/>
              </a:rPr>
            </a:br>
            <a:r>
              <a:rPr lang="de-DE" sz="2400" dirty="0">
                <a:latin typeface="Century Gothic" panose="020B0502020202020204" pitchFamily="34" charset="0"/>
              </a:rPr>
              <a:t/>
            </a:r>
            <a:br>
              <a:rPr lang="de-DE" sz="2400" dirty="0">
                <a:latin typeface="Century Gothic" panose="020B0502020202020204" pitchFamily="34" charset="0"/>
              </a:rPr>
            </a:br>
            <a:r>
              <a:rPr lang="de-DE" sz="2400" dirty="0" smtClean="0">
                <a:latin typeface="Century Gothic" panose="020B0502020202020204" pitchFamily="34" charset="0"/>
              </a:rPr>
              <a:t/>
            </a:r>
            <a:br>
              <a:rPr lang="de-DE" sz="2400" dirty="0" smtClean="0">
                <a:latin typeface="Century Gothic" panose="020B0502020202020204" pitchFamily="34" charset="0"/>
              </a:rPr>
            </a:br>
            <a:r>
              <a:rPr lang="de-DE" sz="2400" dirty="0">
                <a:latin typeface="Century Gothic" panose="020B0502020202020204" pitchFamily="34" charset="0"/>
              </a:rPr>
              <a:t/>
            </a:r>
            <a:br>
              <a:rPr lang="de-DE" sz="2400" dirty="0">
                <a:latin typeface="Century Gothic" panose="020B0502020202020204" pitchFamily="34" charset="0"/>
              </a:rPr>
            </a:br>
            <a:r>
              <a:rPr lang="de-DE" sz="2400" dirty="0" smtClean="0">
                <a:latin typeface="Century Gothic" panose="020B0502020202020204" pitchFamily="34" charset="0"/>
              </a:rPr>
              <a:t/>
            </a:r>
            <a:br>
              <a:rPr lang="de-DE" sz="2400" dirty="0" smtClean="0">
                <a:latin typeface="Century Gothic" panose="020B0502020202020204" pitchFamily="34" charset="0"/>
              </a:rPr>
            </a:br>
            <a:r>
              <a:rPr lang="de-DE" sz="2400" dirty="0" smtClean="0">
                <a:latin typeface="Century Gothic" panose="020B0502020202020204" pitchFamily="34" charset="0"/>
              </a:rPr>
              <a:t/>
            </a:r>
            <a:br>
              <a:rPr lang="de-DE" sz="2400" dirty="0" smtClean="0">
                <a:latin typeface="Century Gothic" panose="020B0502020202020204" pitchFamily="34" charset="0"/>
              </a:rPr>
            </a:br>
            <a:r>
              <a:rPr lang="de-DE" sz="2400" dirty="0" smtClean="0">
                <a:latin typeface="Century Gothic" panose="020B0502020202020204" pitchFamily="34" charset="0"/>
              </a:rPr>
              <a:t>sondern erlöse uns von dem Bösen</a:t>
            </a:r>
            <a:endParaRPr lang="de-DE" sz="2400" dirty="0">
              <a:latin typeface="Century Gothic" panose="020B050202020202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t="6303" r="9810" b="26488"/>
          <a:stretch/>
        </p:blipFill>
        <p:spPr>
          <a:xfrm>
            <a:off x="6128529" y="188640"/>
            <a:ext cx="1992086" cy="2293945"/>
          </a:xfrm>
        </p:spPr>
      </p:pic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t="6495" r="14243" b="37946"/>
          <a:stretch/>
        </p:blipFill>
        <p:spPr>
          <a:xfrm>
            <a:off x="3387860" y="2996952"/>
            <a:ext cx="2004896" cy="2058360"/>
          </a:xfrm>
        </p:spPr>
      </p:pic>
      <p:sp>
        <p:nvSpPr>
          <p:cNvPr id="11" name="Rechteckiger Pfeil 10"/>
          <p:cNvSpPr/>
          <p:nvPr/>
        </p:nvSpPr>
        <p:spPr>
          <a:xfrm rot="10800000">
            <a:off x="3279655" y="4809835"/>
            <a:ext cx="1008112" cy="93610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3" name="Rechteckiger Pfeil 12"/>
          <p:cNvSpPr/>
          <p:nvPr/>
        </p:nvSpPr>
        <p:spPr>
          <a:xfrm rot="10800000" flipH="1">
            <a:off x="4572000" y="4797152"/>
            <a:ext cx="964772" cy="936104"/>
          </a:xfrm>
          <a:prstGeom prst="bentArrow">
            <a:avLst>
              <a:gd name="adj1" fmla="val 25000"/>
              <a:gd name="adj2" fmla="val 20349"/>
              <a:gd name="adj3" fmla="val 23837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11870" r="7290" b="44065"/>
          <a:stretch/>
        </p:blipFill>
        <p:spPr>
          <a:xfrm>
            <a:off x="5868144" y="2996952"/>
            <a:ext cx="2800888" cy="2026384"/>
          </a:xfrm>
          <a:prstGeom prst="rect">
            <a:avLst/>
          </a:prstGeom>
        </p:spPr>
      </p:pic>
      <p:sp>
        <p:nvSpPr>
          <p:cNvPr id="9" name="Inhaltsplatzhalter 3"/>
          <p:cNvSpPr txBox="1">
            <a:spLocks/>
          </p:cNvSpPr>
          <p:nvPr/>
        </p:nvSpPr>
        <p:spPr>
          <a:xfrm>
            <a:off x="6696432" y="6653397"/>
            <a:ext cx="2376264" cy="137325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Fotos: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38416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365104"/>
            <a:ext cx="7772400" cy="143313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sz="4400" dirty="0" smtClean="0">
                <a:latin typeface="Century Gothic" panose="020B0502020202020204" pitchFamily="34" charset="0"/>
              </a:rPr>
              <a:t>Denn Dein ist das Reich</a:t>
            </a:r>
            <a:endParaRPr lang="de-DE" sz="4400" dirty="0">
              <a:latin typeface="Century Gothic" panose="020B050202020202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8731" r="25026" b="1586"/>
          <a:stretch/>
        </p:blipFill>
        <p:spPr>
          <a:xfrm>
            <a:off x="3635896" y="350234"/>
            <a:ext cx="2339148" cy="4222425"/>
          </a:xfrm>
          <a:prstGeom prst="rect">
            <a:avLst/>
          </a:prstGeom>
        </p:spPr>
      </p:pic>
      <p:sp>
        <p:nvSpPr>
          <p:cNvPr id="6" name="Nach links gekrümmter Pfeil 5"/>
          <p:cNvSpPr/>
          <p:nvPr/>
        </p:nvSpPr>
        <p:spPr>
          <a:xfrm>
            <a:off x="6156176" y="1124744"/>
            <a:ext cx="1080120" cy="288032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Nach rechts gekrümmter Pfeil 6"/>
          <p:cNvSpPr/>
          <p:nvPr/>
        </p:nvSpPr>
        <p:spPr>
          <a:xfrm>
            <a:off x="2123728" y="1196752"/>
            <a:ext cx="1224136" cy="273630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Inhaltsplatzhalter 3"/>
          <p:cNvSpPr txBox="1">
            <a:spLocks/>
          </p:cNvSpPr>
          <p:nvPr/>
        </p:nvSpPr>
        <p:spPr>
          <a:xfrm>
            <a:off x="6696432" y="6653397"/>
            <a:ext cx="2376264" cy="137325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Fotos: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33447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468016"/>
          </a:xfrm>
        </p:spPr>
        <p:txBody>
          <a:bodyPr>
            <a:normAutofit fontScale="90000"/>
          </a:bodyPr>
          <a:lstStyle/>
          <a:p>
            <a:r>
              <a:rPr lang="de-DE" dirty="0">
                <a:latin typeface="Century Gothic" panose="020B0502020202020204" pitchFamily="34" charset="0"/>
              </a:rPr>
              <a:t>u</a:t>
            </a:r>
            <a:r>
              <a:rPr lang="de-DE" dirty="0" smtClean="0">
                <a:latin typeface="Century Gothic" panose="020B0502020202020204" pitchFamily="34" charset="0"/>
              </a:rPr>
              <a:t>nd die Kraft und die Herrlichkeit</a:t>
            </a:r>
            <a:endParaRPr lang="de-DE" dirty="0">
              <a:latin typeface="Century Gothic" panose="020B0502020202020204" pitchFamily="34" charset="0"/>
            </a:endParaRP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0" t="13470" r="16168" b="-296"/>
          <a:stretch/>
        </p:blipFill>
        <p:spPr>
          <a:xfrm>
            <a:off x="1208314" y="2209800"/>
            <a:ext cx="2416629" cy="3929743"/>
          </a:xfrm>
        </p:spPr>
      </p:pic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"/>
          <a:stretch/>
        </p:blipFill>
        <p:spPr>
          <a:xfrm>
            <a:off x="4970264" y="2002971"/>
            <a:ext cx="3394472" cy="4123192"/>
          </a:xfrm>
        </p:spPr>
      </p:pic>
      <p:sp>
        <p:nvSpPr>
          <p:cNvPr id="5" name="Inhaltsplatzhalter 3"/>
          <p:cNvSpPr txBox="1">
            <a:spLocks/>
          </p:cNvSpPr>
          <p:nvPr/>
        </p:nvSpPr>
        <p:spPr>
          <a:xfrm>
            <a:off x="6696432" y="6653397"/>
            <a:ext cx="2376264" cy="137325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Fotos: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35823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   </a:t>
            </a:r>
            <a:r>
              <a:rPr lang="de-DE" sz="4000" dirty="0" smtClean="0">
                <a:latin typeface="Century Gothic" panose="020B0502020202020204" pitchFamily="34" charset="0"/>
              </a:rPr>
              <a:t>in Ewigkeit.              Amen</a:t>
            </a:r>
            <a:endParaRPr lang="de-DE" sz="4000" dirty="0">
              <a:latin typeface="Century Gothic" panose="020B0502020202020204" pitchFamily="34" charset="0"/>
            </a:endParaRP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sp>
        <p:nvSpPr>
          <p:cNvPr id="5" name="Inhaltsplatzhalter 3"/>
          <p:cNvSpPr txBox="1">
            <a:spLocks/>
          </p:cNvSpPr>
          <p:nvPr/>
        </p:nvSpPr>
        <p:spPr>
          <a:xfrm>
            <a:off x="6696432" y="6653397"/>
            <a:ext cx="2376264" cy="137325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Fotos: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66927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entury Gothic" panose="020B0502020202020204" pitchFamily="34" charset="0"/>
              </a:rPr>
              <a:t>Friedensgruß</a:t>
            </a: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525963"/>
          </a:xfrm>
        </p:spPr>
        <p:txBody>
          <a:bodyPr/>
          <a:lstStyle/>
          <a:p>
            <a:pPr indent="0">
              <a:buNone/>
            </a:pPr>
            <a:r>
              <a:rPr lang="de-DE" dirty="0" smtClean="0">
                <a:latin typeface="Century Gothic" panose="020B0502020202020204" pitchFamily="34" charset="0"/>
              </a:rPr>
              <a:t>Jesus </a:t>
            </a:r>
            <a:r>
              <a:rPr lang="de-DE" dirty="0">
                <a:latin typeface="Century Gothic" panose="020B0502020202020204" pitchFamily="34" charset="0"/>
              </a:rPr>
              <a:t>möchte, dass wir gut zusammenleben</a:t>
            </a:r>
            <a:r>
              <a:rPr lang="de-DE" dirty="0" smtClean="0">
                <a:latin typeface="Century Gothic" panose="020B0502020202020204" pitchFamily="34" charset="0"/>
              </a:rPr>
              <a:t>.</a:t>
            </a:r>
          </a:p>
          <a:p>
            <a:pPr indent="0">
              <a:buNone/>
            </a:pPr>
            <a:endParaRPr lang="de-DE" dirty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dirty="0" smtClean="0">
                <a:latin typeface="Century Gothic" panose="020B0502020202020204" pitchFamily="34" charset="0"/>
              </a:rPr>
              <a:t>Jesus </a:t>
            </a:r>
            <a:r>
              <a:rPr lang="de-DE" dirty="0">
                <a:latin typeface="Century Gothic" panose="020B0502020202020204" pitchFamily="34" charset="0"/>
              </a:rPr>
              <a:t>schenkt uns dazu seinen Frieden.</a:t>
            </a:r>
          </a:p>
          <a:p>
            <a:pPr indent="0">
              <a:buNone/>
            </a:pPr>
            <a:endParaRPr lang="de-DE" dirty="0"/>
          </a:p>
          <a:p>
            <a:endParaRPr lang="de-DE" dirty="0"/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05209"/>
            <a:ext cx="2526432" cy="252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429000"/>
            <a:ext cx="2771800" cy="2078850"/>
          </a:xfrm>
          <a:prstGeom prst="rect">
            <a:avLst/>
          </a:prstGeom>
        </p:spPr>
      </p:pic>
      <p:sp>
        <p:nvSpPr>
          <p:cNvPr id="6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23672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906888" cy="4853136"/>
          </a:xfrm>
        </p:spPr>
        <p:txBody>
          <a:bodyPr>
            <a:normAutofit lnSpcReduction="10000"/>
          </a:bodyPr>
          <a:lstStyle/>
          <a:p>
            <a:pPr indent="0">
              <a:lnSpc>
                <a:spcPct val="150000"/>
              </a:lnSpc>
              <a:buNone/>
            </a:pPr>
            <a:r>
              <a:rPr lang="de-DE" sz="2400" b="1" dirty="0">
                <a:latin typeface="Century Gothic" panose="020B0502020202020204" pitchFamily="34" charset="0"/>
              </a:rPr>
              <a:t>Jesus hat früher </a:t>
            </a:r>
            <a:endParaRPr lang="de-DE" sz="2400" b="1" dirty="0" smtClean="0">
              <a:latin typeface="Century Gothic" panose="020B0502020202020204" pitchFamily="34" charset="0"/>
            </a:endParaRPr>
          </a:p>
          <a:p>
            <a:pPr indent="0">
              <a:lnSpc>
                <a:spcPct val="150000"/>
              </a:lnSpc>
              <a:buNone/>
            </a:pPr>
            <a:r>
              <a:rPr lang="de-DE" sz="2400" b="1" dirty="0" smtClean="0">
                <a:latin typeface="Century Gothic" panose="020B0502020202020204" pitchFamily="34" charset="0"/>
              </a:rPr>
              <a:t>mit </a:t>
            </a:r>
            <a:r>
              <a:rPr lang="de-DE" sz="2400" b="1" dirty="0">
                <a:latin typeface="Century Gothic" panose="020B0502020202020204" pitchFamily="34" charset="0"/>
              </a:rPr>
              <a:t>seinen Freunden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2400" b="1" dirty="0" smtClean="0">
                <a:latin typeface="Century Gothic" panose="020B0502020202020204" pitchFamily="34" charset="0"/>
              </a:rPr>
              <a:t>Abendmahl </a:t>
            </a:r>
            <a:r>
              <a:rPr lang="de-DE" sz="2400" b="1" dirty="0">
                <a:latin typeface="Century Gothic" panose="020B0502020202020204" pitchFamily="34" charset="0"/>
              </a:rPr>
              <a:t>gefeiert.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2400" b="1" dirty="0">
                <a:latin typeface="Century Gothic" panose="020B0502020202020204" pitchFamily="34" charset="0"/>
              </a:rPr>
              <a:t>Wir machen heute das Gleiche. Jesus ist bei uns.	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2400" b="1" dirty="0">
                <a:latin typeface="Century Gothic" panose="020B0502020202020204" pitchFamily="34" charset="0"/>
              </a:rPr>
              <a:t>Jesus sagt: Esst das Heilige Brot und vergesst nicht: Ich bin da!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2400" b="1" dirty="0">
                <a:latin typeface="Century Gothic" panose="020B0502020202020204" pitchFamily="34" charset="0"/>
              </a:rPr>
              <a:t>Jesus hat uns eingeladen, </a:t>
            </a:r>
            <a:endParaRPr lang="de-DE" sz="2400" b="1" dirty="0" smtClean="0">
              <a:latin typeface="Century Gothic" panose="020B0502020202020204" pitchFamily="34" charset="0"/>
            </a:endParaRPr>
          </a:p>
          <a:p>
            <a:pPr indent="0">
              <a:lnSpc>
                <a:spcPct val="150000"/>
              </a:lnSpc>
              <a:buNone/>
            </a:pPr>
            <a:r>
              <a:rPr lang="de-DE" sz="2400" b="1" dirty="0" smtClean="0">
                <a:latin typeface="Century Gothic" panose="020B0502020202020204" pitchFamily="34" charset="0"/>
              </a:rPr>
              <a:t>wir </a:t>
            </a:r>
            <a:r>
              <a:rPr lang="de-DE" sz="2400" b="1" dirty="0">
                <a:latin typeface="Century Gothic" panose="020B0502020202020204" pitchFamily="34" charset="0"/>
              </a:rPr>
              <a:t>dürfen kommen!</a:t>
            </a:r>
          </a:p>
          <a:p>
            <a:pPr>
              <a:lnSpc>
                <a:spcPct val="150000"/>
              </a:lnSpc>
            </a:pPr>
            <a:endParaRPr lang="de-DE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547" y="3196515"/>
            <a:ext cx="2002692" cy="196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_copytoWordPicto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56792"/>
            <a:ext cx="133985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990"/>
            <a:ext cx="136207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79213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284440"/>
          </a:xfrm>
        </p:spPr>
        <p:txBody>
          <a:bodyPr anchor="t">
            <a:normAutofit/>
          </a:bodyPr>
          <a:lstStyle/>
          <a:p>
            <a:r>
              <a:rPr lang="de-DE" dirty="0" smtClean="0"/>
              <a:t>Wir singen: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pic>
        <p:nvPicPr>
          <p:cNvPr id="1026" name="Picture 2" descr="C:\Users\Zimmermann\AppData\Local\Microsoft\Windows\Temporary Internet Files\Content.IE5\CPQ70Z6R\MC900360612[1].wm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49080"/>
            <a:ext cx="1213598" cy="62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Zimmermann\AppData\Local\Microsoft\Windows\Temporary Internet Files\Content.IE5\29R0C81F\MC90001939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2656"/>
            <a:ext cx="2370589" cy="185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686" y="3789040"/>
            <a:ext cx="23526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Zimmermann\AppData\Local\Microsoft\Windows\Temporary Internet Files\Content.IE5\VIJ9NL1W\MC900434773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31775"/>
            <a:ext cx="914286" cy="9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04013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359356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3" y="1124744"/>
            <a:ext cx="8818711" cy="5544616"/>
          </a:xfrm>
        </p:spPr>
        <p:txBody>
          <a:bodyPr>
            <a:normAutofit/>
          </a:bodyPr>
          <a:lstStyle/>
          <a:p>
            <a:pPr indent="0">
              <a:buNone/>
            </a:pPr>
            <a:endParaRPr lang="de-D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1401887" cy="109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61" y="332656"/>
            <a:ext cx="1329457" cy="132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95" y="2852936"/>
            <a:ext cx="871181" cy="105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18087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Wie werden 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  <a:t>gesegnet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  <a:endParaRPr lang="de-DE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84784"/>
            <a:ext cx="482453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80454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Heute feiern wir Kommunion</a:t>
            </a:r>
            <a:endParaRPr lang="de-DE" dirty="0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1445369" cy="144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24" y="2064705"/>
            <a:ext cx="3596952" cy="35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146685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73016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17053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  <a:t>Segen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48880"/>
            <a:ext cx="345638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nhaltsplatzhalter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12" y="1600200"/>
            <a:ext cx="3029776" cy="4525963"/>
          </a:xfrm>
        </p:spPr>
      </p:pic>
      <p:sp>
        <p:nvSpPr>
          <p:cNvPr id="5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37411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536504" cy="4525963"/>
          </a:xfrm>
        </p:spPr>
        <p:txBody>
          <a:bodyPr/>
          <a:lstStyle/>
          <a:p>
            <a:pPr indent="0">
              <a:buNone/>
            </a:pPr>
            <a:r>
              <a:rPr lang="de-DE" dirty="0" smtClean="0"/>
              <a:t>Wir sind alle verschieden.</a:t>
            </a:r>
          </a:p>
          <a:p>
            <a:pPr indent="0">
              <a:buNone/>
            </a:pPr>
            <a:r>
              <a:rPr lang="de-DE" dirty="0" smtClean="0"/>
              <a:t>Jeder ist für Gott wichtig.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Wir leben und lachen,</a:t>
            </a:r>
          </a:p>
          <a:p>
            <a:pPr indent="0">
              <a:buNone/>
            </a:pPr>
            <a:r>
              <a:rPr lang="de-DE" dirty="0"/>
              <a:t>l</a:t>
            </a:r>
            <a:r>
              <a:rPr lang="de-DE" dirty="0" smtClean="0"/>
              <a:t>ernen und arbeiten,</a:t>
            </a:r>
          </a:p>
          <a:p>
            <a:pPr indent="0">
              <a:buNone/>
            </a:pPr>
            <a:r>
              <a:rPr lang="de-DE" dirty="0"/>
              <a:t>h</a:t>
            </a:r>
            <a:r>
              <a:rPr lang="de-DE" dirty="0" smtClean="0"/>
              <a:t>elfen und unterstützen uns.</a:t>
            </a:r>
          </a:p>
          <a:p>
            <a:pPr indent="0">
              <a:buNone/>
            </a:pPr>
            <a:r>
              <a:rPr lang="de-DE" dirty="0" smtClean="0"/>
              <a:t>Und wir brauchen dabei </a:t>
            </a:r>
          </a:p>
          <a:p>
            <a:pPr indent="0">
              <a:buNone/>
            </a:pPr>
            <a:r>
              <a:rPr lang="de-DE" dirty="0" smtClean="0"/>
              <a:t>nicht ängstlich zu sein.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Denn Gott ist bei uns.</a:t>
            </a:r>
            <a:endParaRPr lang="de-DE" dirty="0"/>
          </a:p>
        </p:txBody>
      </p:sp>
      <p:pic>
        <p:nvPicPr>
          <p:cNvPr id="19458" name="Picture 2" descr="C:\Users\Zimmermann\Desktop\Anfangsgottesdienst\2014_09_23\Elisabeth_0010.bmp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09"/>
          <a:stretch/>
        </p:blipFill>
        <p:spPr bwMode="auto">
          <a:xfrm>
            <a:off x="4716016" y="1988840"/>
            <a:ext cx="4014449" cy="293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87119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 smtClean="0"/>
              <a:t>Gott ist immer da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16832"/>
            <a:ext cx="237172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49080"/>
            <a:ext cx="2179752" cy="111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54082"/>
            <a:ext cx="23526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0412"/>
            <a:ext cx="11588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89" y="1484784"/>
            <a:ext cx="1219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882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0" y="304800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0070C0"/>
                </a:solidFill>
              </a:rPr>
              <a:t>Bitte, mitgebärden!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95536" y="1340768"/>
            <a:ext cx="5112568" cy="5256584"/>
          </a:xfrm>
        </p:spPr>
        <p:txBody>
          <a:bodyPr>
            <a:normAutofit fontScale="55000" lnSpcReduction="20000"/>
          </a:bodyPr>
          <a:lstStyle/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gehe</a:t>
            </a:r>
            <a:r>
              <a:rPr lang="de-DE" dirty="0" smtClean="0"/>
              <a:t>, bist Du </a:t>
            </a:r>
            <a:r>
              <a:rPr lang="de-DE" b="1" dirty="0" smtClean="0"/>
              <a:t>(Gott) da</a:t>
            </a:r>
            <a:r>
              <a:rPr lang="de-DE" dirty="0" smtClean="0"/>
              <a:t>.</a:t>
            </a:r>
          </a:p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stehe</a:t>
            </a:r>
            <a:r>
              <a:rPr lang="de-DE" dirty="0" smtClean="0"/>
              <a:t>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/>
              <a:t>Du bist oben im </a:t>
            </a:r>
            <a:r>
              <a:rPr lang="de-DE" b="1" dirty="0"/>
              <a:t>Himme</a:t>
            </a:r>
            <a:r>
              <a:rPr lang="de-DE" dirty="0"/>
              <a:t>l </a:t>
            </a:r>
            <a:r>
              <a:rPr lang="de-DE" dirty="0" smtClean="0"/>
              <a:t>bist </a:t>
            </a:r>
            <a:r>
              <a:rPr lang="de-DE" dirty="0"/>
              <a:t>unten auf der </a:t>
            </a:r>
            <a:r>
              <a:rPr lang="de-DE" b="1" dirty="0"/>
              <a:t>Erde</a:t>
            </a:r>
            <a:r>
              <a:rPr lang="de-DE" dirty="0"/>
              <a:t>. </a:t>
            </a:r>
          </a:p>
          <a:p>
            <a:pPr indent="0">
              <a:buNone/>
            </a:pPr>
            <a:r>
              <a:rPr lang="de-DE" dirty="0"/>
              <a:t>Wohin ich mich </a:t>
            </a:r>
            <a:r>
              <a:rPr lang="de-DE" b="1" dirty="0"/>
              <a:t>wende</a:t>
            </a:r>
            <a:r>
              <a:rPr lang="de-DE" dirty="0"/>
              <a:t>, </a:t>
            </a:r>
            <a:r>
              <a:rPr lang="de-DE" dirty="0" smtClean="0"/>
              <a:t>Du </a:t>
            </a:r>
            <a:r>
              <a:rPr lang="de-DE" dirty="0"/>
              <a:t>bist </a:t>
            </a:r>
            <a:r>
              <a:rPr lang="de-DE" b="1" dirty="0"/>
              <a:t>an jedem Ende</a:t>
            </a:r>
          </a:p>
          <a:p>
            <a:pPr indent="0">
              <a:buNone/>
            </a:pPr>
            <a:r>
              <a:rPr lang="de-DE" dirty="0" smtClean="0"/>
              <a:t>Du </a:t>
            </a:r>
            <a:r>
              <a:rPr lang="de-DE" b="1" dirty="0" smtClean="0"/>
              <a:t>(Gott</a:t>
            </a:r>
            <a:r>
              <a:rPr lang="de-DE" dirty="0" smtClean="0"/>
              <a:t>) </a:t>
            </a:r>
            <a:r>
              <a:rPr lang="de-DE" dirty="0"/>
              <a:t>bist </a:t>
            </a:r>
            <a:r>
              <a:rPr lang="de-DE" b="1" dirty="0"/>
              <a:t>immer da</a:t>
            </a:r>
            <a:r>
              <a:rPr lang="de-DE" dirty="0"/>
              <a:t>.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sitze</a:t>
            </a:r>
            <a:r>
              <a:rPr lang="de-DE" dirty="0" smtClean="0"/>
              <a:t>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liege</a:t>
            </a:r>
            <a:r>
              <a:rPr lang="de-DE" dirty="0" smtClean="0"/>
              <a:t>,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b="1" dirty="0"/>
              <a:t>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Wenn´s mir </a:t>
            </a:r>
            <a:r>
              <a:rPr lang="de-DE" b="1" dirty="0" smtClean="0"/>
              <a:t>gut</a:t>
            </a:r>
            <a:r>
              <a:rPr lang="de-DE" dirty="0" smtClean="0"/>
              <a:t> geht,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/>
              <a:t>Wenn´s mir </a:t>
            </a:r>
            <a:r>
              <a:rPr lang="de-DE" dirty="0" smtClean="0"/>
              <a:t>schlecht geht </a:t>
            </a:r>
            <a:r>
              <a:rPr lang="de-DE" b="1" dirty="0" smtClean="0"/>
              <a:t>(weinen),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dirty="0" smtClean="0"/>
              <a:t>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r>
              <a:rPr lang="de-DE" dirty="0" smtClean="0"/>
              <a:t>In der </a:t>
            </a:r>
            <a:r>
              <a:rPr lang="de-DE" b="1" dirty="0" smtClean="0"/>
              <a:t>Schule</a:t>
            </a:r>
            <a:r>
              <a:rPr lang="de-DE" dirty="0" smtClean="0"/>
              <a:t>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 smtClean="0"/>
              <a:t>Auch </a:t>
            </a:r>
            <a:r>
              <a:rPr lang="de-DE" b="1" dirty="0" smtClean="0"/>
              <a:t>zu Hause</a:t>
            </a:r>
            <a:r>
              <a:rPr lang="de-DE" dirty="0" smtClean="0"/>
              <a:t>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Wenn </a:t>
            </a:r>
            <a:r>
              <a:rPr lang="de-DE" b="1" dirty="0" smtClean="0"/>
              <a:t>ich spiele</a:t>
            </a:r>
            <a:r>
              <a:rPr lang="de-DE" dirty="0" smtClean="0"/>
              <a:t>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b="1" dirty="0"/>
              <a:t>.</a:t>
            </a:r>
          </a:p>
          <a:p>
            <a:pPr indent="0">
              <a:buNone/>
            </a:pPr>
            <a:r>
              <a:rPr lang="de-DE" dirty="0" smtClean="0"/>
              <a:t>Bei der Arbeit (Gebärde: </a:t>
            </a:r>
            <a:r>
              <a:rPr lang="de-DE" b="1" dirty="0" smtClean="0"/>
              <a:t>ich lernen</a:t>
            </a:r>
            <a:r>
              <a:rPr lang="de-DE" dirty="0" smtClean="0"/>
              <a:t>)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b="1" dirty="0"/>
              <a:t>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4054"/>
            <a:ext cx="1111100" cy="56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2424"/>
            <a:ext cx="997149" cy="78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004" y="272424"/>
            <a:ext cx="891481" cy="89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5652120" y="2708920"/>
            <a:ext cx="3116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prstClr val="black"/>
                </a:solidFill>
              </a:rPr>
              <a:t>Wir singen:  Gott ist immer da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45224"/>
            <a:ext cx="399256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Inhaltsplatzhalter 3"/>
          <p:cNvSpPr txBox="1">
            <a:spLocks/>
          </p:cNvSpPr>
          <p:nvPr/>
        </p:nvSpPr>
        <p:spPr>
          <a:xfrm>
            <a:off x="251520" y="6405725"/>
            <a:ext cx="4038600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24126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572472"/>
          </a:xfrm>
        </p:spPr>
        <p:txBody>
          <a:bodyPr anchor="t"/>
          <a:lstStyle/>
          <a:p>
            <a:r>
              <a:rPr lang="de-DE" dirty="0" smtClean="0"/>
              <a:t>Wir singen: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pic>
        <p:nvPicPr>
          <p:cNvPr id="5122" name="Picture 2" descr="C:\Users\Zimmermann\AppData\Local\Microsoft\Windows\Temporary Internet Files\Content.IE5\29R0C81F\MC90001939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32656"/>
            <a:ext cx="2005479" cy="157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7448"/>
            <a:ext cx="1612244" cy="161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3"/>
          <p:cNvSpPr txBox="1">
            <a:spLocks/>
          </p:cNvSpPr>
          <p:nvPr/>
        </p:nvSpPr>
        <p:spPr>
          <a:xfrm>
            <a:off x="4860032" y="6309320"/>
            <a:ext cx="4038600" cy="32089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A. Zimmermann - Nur zum schulinternen Gebrauch. </a:t>
            </a:r>
            <a:endParaRPr lang="de-DE" kern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41433" cy="4525963"/>
          </a:xfrm>
        </p:spPr>
        <p:txBody>
          <a:bodyPr>
            <a:normAutofit/>
          </a:bodyPr>
          <a:lstStyle/>
          <a:p>
            <a:endParaRPr lang="de-DE" dirty="0" smtClean="0"/>
          </a:p>
          <a:p>
            <a:pPr indent="0">
              <a:buNone/>
            </a:pPr>
            <a:r>
              <a:rPr lang="de-DE" sz="2200" dirty="0" smtClean="0">
                <a:latin typeface="Century Gothic" panose="020B0502020202020204" pitchFamily="34" charset="0"/>
              </a:rPr>
              <a:t>Wenn </a:t>
            </a:r>
            <a:r>
              <a:rPr lang="de-DE" sz="2200" b="1" dirty="0" smtClean="0">
                <a:latin typeface="Century Gothic" panose="020B0502020202020204" pitchFamily="34" charset="0"/>
              </a:rPr>
              <a:t>wir</a:t>
            </a:r>
            <a:r>
              <a:rPr lang="de-DE" sz="2200" dirty="0" smtClean="0">
                <a:latin typeface="Century Gothic" panose="020B0502020202020204" pitchFamily="34" charset="0"/>
              </a:rPr>
              <a:t> jetzt weiter</a:t>
            </a:r>
            <a:r>
              <a:rPr lang="de-DE" sz="2200" b="1" dirty="0" smtClean="0">
                <a:latin typeface="Century Gothic" panose="020B0502020202020204" pitchFamily="34" charset="0"/>
              </a:rPr>
              <a:t>gehen</a:t>
            </a:r>
            <a:r>
              <a:rPr lang="de-DE" sz="2200" dirty="0" smtClean="0">
                <a:latin typeface="Century Gothic" panose="020B0502020202020204" pitchFamily="34" charset="0"/>
              </a:rPr>
              <a:t>, dann sind wir </a:t>
            </a:r>
            <a:r>
              <a:rPr lang="de-DE" sz="2200" b="1" dirty="0" smtClean="0">
                <a:latin typeface="Century Gothic" panose="020B0502020202020204" pitchFamily="34" charset="0"/>
              </a:rPr>
              <a:t>nicht allein</a:t>
            </a:r>
            <a:r>
              <a:rPr lang="de-DE" sz="2200" dirty="0" smtClean="0">
                <a:latin typeface="Century Gothic" panose="020B0502020202020204" pitchFamily="34" charset="0"/>
              </a:rPr>
              <a:t>.</a:t>
            </a:r>
          </a:p>
          <a:p>
            <a:pPr indent="0">
              <a:buNone/>
            </a:pPr>
            <a:r>
              <a:rPr lang="de-DE" sz="2200" dirty="0" smtClean="0">
                <a:latin typeface="Century Gothic" panose="020B0502020202020204" pitchFamily="34" charset="0"/>
              </a:rPr>
              <a:t> </a:t>
            </a:r>
          </a:p>
          <a:p>
            <a:pPr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Der Herr </a:t>
            </a:r>
            <a:r>
              <a:rPr lang="de-DE" sz="2200" dirty="0" smtClean="0">
                <a:latin typeface="Century Gothic" panose="020B0502020202020204" pitchFamily="34" charset="0"/>
              </a:rPr>
              <a:t>(</a:t>
            </a:r>
            <a:r>
              <a:rPr lang="de-DE" sz="2200" b="1" dirty="0" smtClean="0">
                <a:latin typeface="Century Gothic" panose="020B0502020202020204" pitchFamily="34" charset="0"/>
              </a:rPr>
              <a:t>Jesus</a:t>
            </a:r>
            <a:r>
              <a:rPr lang="de-DE" sz="2000" dirty="0" smtClean="0">
                <a:latin typeface="Century Gothic" panose="020B0502020202020204" pitchFamily="34" charset="0"/>
              </a:rPr>
              <a:t>)hat </a:t>
            </a:r>
            <a:r>
              <a:rPr lang="de-DE" sz="2000" dirty="0" smtClean="0">
                <a:latin typeface="Century Gothic" panose="020B0502020202020204" pitchFamily="34" charset="0"/>
              </a:rPr>
              <a:t>uns versprochen bei uns zu </a:t>
            </a:r>
            <a:r>
              <a:rPr lang="de-DE" sz="2000" dirty="0" smtClean="0">
                <a:latin typeface="Century Gothic" panose="020B0502020202020204" pitchFamily="34" charset="0"/>
              </a:rPr>
              <a:t>sein </a:t>
            </a:r>
            <a:r>
              <a:rPr lang="de-DE" sz="2200" dirty="0" smtClean="0">
                <a:latin typeface="Century Gothic" panose="020B0502020202020204" pitchFamily="34" charset="0"/>
              </a:rPr>
              <a:t>(</a:t>
            </a:r>
            <a:r>
              <a:rPr lang="de-DE" sz="2200" b="1" dirty="0" smtClean="0">
                <a:latin typeface="Century Gothic" panose="020B0502020202020204" pitchFamily="34" charset="0"/>
              </a:rPr>
              <a:t>begleitet</a:t>
            </a:r>
            <a:r>
              <a:rPr lang="de-DE" sz="2200" dirty="0" smtClean="0">
                <a:latin typeface="Century Gothic" panose="020B0502020202020204" pitchFamily="34" charset="0"/>
              </a:rPr>
              <a:t>).</a:t>
            </a:r>
            <a:endParaRPr lang="de-DE" sz="2200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200" dirty="0" smtClean="0">
                <a:latin typeface="Century Gothic" panose="020B0502020202020204" pitchFamily="34" charset="0"/>
              </a:rPr>
              <a:t>----------------------------------------------------------</a:t>
            </a:r>
          </a:p>
          <a:p>
            <a:pPr indent="0">
              <a:buNone/>
            </a:pPr>
            <a:r>
              <a:rPr lang="de-DE" sz="2200" dirty="0" smtClean="0">
                <a:latin typeface="Century Gothic" panose="020B0502020202020204" pitchFamily="34" charset="0"/>
              </a:rPr>
              <a:t>Wir nehmen </a:t>
            </a:r>
            <a:r>
              <a:rPr lang="de-DE" sz="2200" dirty="0" smtClean="0">
                <a:latin typeface="Century Gothic" panose="020B0502020202020204" pitchFamily="34" charset="0"/>
              </a:rPr>
              <a:t>seine (</a:t>
            </a:r>
            <a:r>
              <a:rPr lang="de-DE" sz="2200" b="1" dirty="0" smtClean="0">
                <a:latin typeface="Century Gothic" panose="020B0502020202020204" pitchFamily="34" charset="0"/>
              </a:rPr>
              <a:t>Jesus</a:t>
            </a:r>
            <a:r>
              <a:rPr lang="de-DE" sz="2200" dirty="0" smtClean="0">
                <a:latin typeface="Century Gothic" panose="020B0502020202020204" pitchFamily="34" charset="0"/>
              </a:rPr>
              <a:t>) </a:t>
            </a:r>
            <a:r>
              <a:rPr lang="de-DE" sz="2200" b="1" dirty="0" smtClean="0">
                <a:latin typeface="Century Gothic" panose="020B0502020202020204" pitchFamily="34" charset="0"/>
              </a:rPr>
              <a:t>Worte</a:t>
            </a:r>
            <a:r>
              <a:rPr lang="de-DE" sz="2200" dirty="0" smtClean="0">
                <a:latin typeface="Century Gothic" panose="020B0502020202020204" pitchFamily="34" charset="0"/>
              </a:rPr>
              <a:t> und Taten </a:t>
            </a:r>
            <a:r>
              <a:rPr lang="de-DE" sz="2200" b="1" dirty="0" smtClean="0">
                <a:latin typeface="Century Gothic" panose="020B0502020202020204" pitchFamily="34" charset="0"/>
              </a:rPr>
              <a:t>mit nach Haus</a:t>
            </a:r>
          </a:p>
          <a:p>
            <a:pPr indent="0">
              <a:buNone/>
            </a:pPr>
            <a:r>
              <a:rPr lang="de-DE" sz="2200" dirty="0" smtClean="0">
                <a:latin typeface="Century Gothic" panose="020B0502020202020204" pitchFamily="34" charset="0"/>
              </a:rPr>
              <a:t> </a:t>
            </a:r>
          </a:p>
          <a:p>
            <a:pPr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und richten </a:t>
            </a:r>
            <a:r>
              <a:rPr lang="de-DE" sz="2200" b="1" dirty="0" smtClean="0">
                <a:latin typeface="Century Gothic" panose="020B0502020202020204" pitchFamily="34" charset="0"/>
              </a:rPr>
              <a:t>unser Leben </a:t>
            </a:r>
            <a:r>
              <a:rPr lang="de-DE" sz="2200" dirty="0" smtClean="0">
                <a:latin typeface="Century Gothic" panose="020B0502020202020204" pitchFamily="34" charset="0"/>
              </a:rPr>
              <a:t>nach seinem aus</a:t>
            </a:r>
            <a:r>
              <a:rPr lang="de-DE" sz="2200" dirty="0" smtClean="0">
                <a:latin typeface="Century Gothic" panose="020B0502020202020204" pitchFamily="34" charset="0"/>
              </a:rPr>
              <a:t>.(</a:t>
            </a:r>
            <a:r>
              <a:rPr lang="de-DE" sz="2200" b="1" dirty="0" smtClean="0">
                <a:latin typeface="Century Gothic" panose="020B0502020202020204" pitchFamily="34" charset="0"/>
              </a:rPr>
              <a:t>gleich Jesu Leben</a:t>
            </a:r>
            <a:r>
              <a:rPr lang="de-DE" sz="2200" dirty="0" smtClean="0">
                <a:latin typeface="Century Gothic" panose="020B0502020202020204" pitchFamily="34" charset="0"/>
              </a:rPr>
              <a:t>)</a:t>
            </a:r>
            <a:endParaRPr lang="de-DE" sz="2200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200" dirty="0" smtClean="0">
                <a:latin typeface="Century Gothic" panose="020B0502020202020204" pitchFamily="34" charset="0"/>
              </a:rPr>
              <a:t>----------------------------------------------------</a:t>
            </a:r>
          </a:p>
          <a:p>
            <a:pPr indent="0">
              <a:buNone/>
            </a:pPr>
            <a:r>
              <a:rPr lang="de-DE" sz="2200" dirty="0" smtClean="0">
                <a:latin typeface="Century Gothic" panose="020B0502020202020204" pitchFamily="34" charset="0"/>
              </a:rPr>
              <a:t>Er </a:t>
            </a:r>
            <a:r>
              <a:rPr lang="de-DE" sz="2200" dirty="0" smtClean="0">
                <a:latin typeface="Century Gothic" panose="020B0502020202020204" pitchFamily="34" charset="0"/>
              </a:rPr>
              <a:t>(</a:t>
            </a:r>
            <a:r>
              <a:rPr lang="de-DE" sz="2200" b="1" dirty="0" smtClean="0">
                <a:latin typeface="Century Gothic" panose="020B0502020202020204" pitchFamily="34" charset="0"/>
              </a:rPr>
              <a:t>Jesus</a:t>
            </a:r>
            <a:r>
              <a:rPr lang="de-DE" sz="2200" dirty="0" smtClean="0">
                <a:latin typeface="Century Gothic" panose="020B0502020202020204" pitchFamily="34" charset="0"/>
              </a:rPr>
              <a:t>)hat </a:t>
            </a:r>
            <a:r>
              <a:rPr lang="de-DE" sz="2200" dirty="0" smtClean="0">
                <a:latin typeface="Century Gothic" panose="020B0502020202020204" pitchFamily="34" charset="0"/>
              </a:rPr>
              <a:t>mit seinem Leben ge</a:t>
            </a:r>
            <a:r>
              <a:rPr lang="de-DE" sz="2200" b="1" dirty="0" smtClean="0">
                <a:latin typeface="Century Gothic" panose="020B0502020202020204" pitchFamily="34" charset="0"/>
              </a:rPr>
              <a:t>zeigt</a:t>
            </a:r>
            <a:r>
              <a:rPr lang="de-DE" sz="2200" dirty="0" smtClean="0">
                <a:latin typeface="Century Gothic" panose="020B0502020202020204" pitchFamily="34" charset="0"/>
              </a:rPr>
              <a:t>, was </a:t>
            </a:r>
            <a:r>
              <a:rPr lang="de-DE" sz="2200" b="1" dirty="0" smtClean="0">
                <a:latin typeface="Century Gothic" panose="020B0502020202020204" pitchFamily="34" charset="0"/>
              </a:rPr>
              <a:t>Liebe</a:t>
            </a:r>
            <a:r>
              <a:rPr lang="de-DE" sz="2200" dirty="0" smtClean="0">
                <a:latin typeface="Century Gothic" panose="020B0502020202020204" pitchFamily="34" charset="0"/>
              </a:rPr>
              <a:t> ist.</a:t>
            </a:r>
          </a:p>
          <a:p>
            <a:pPr indent="0">
              <a:buNone/>
            </a:pPr>
            <a:endParaRPr lang="de-DE" sz="2200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200" b="1" dirty="0" smtClean="0">
                <a:latin typeface="Century Gothic" panose="020B0502020202020204" pitchFamily="34" charset="0"/>
              </a:rPr>
              <a:t>(Jesus) Bleibt </a:t>
            </a:r>
            <a:r>
              <a:rPr lang="de-DE" sz="2200" dirty="0" smtClean="0">
                <a:latin typeface="Century Gothic" panose="020B0502020202020204" pitchFamily="34" charset="0"/>
              </a:rPr>
              <a:t>bei uns </a:t>
            </a:r>
            <a:r>
              <a:rPr lang="de-DE" sz="2200" b="1" dirty="0" smtClean="0">
                <a:latin typeface="Century Gothic" panose="020B0502020202020204" pitchFamily="34" charset="0"/>
              </a:rPr>
              <a:t>heut </a:t>
            </a:r>
            <a:r>
              <a:rPr lang="de-DE" sz="2200" dirty="0" smtClean="0">
                <a:latin typeface="Century Gothic" panose="020B0502020202020204" pitchFamily="34" charset="0"/>
              </a:rPr>
              <a:t>und </a:t>
            </a:r>
            <a:r>
              <a:rPr lang="de-DE" sz="2200" b="1" dirty="0" smtClean="0">
                <a:latin typeface="Century Gothic" panose="020B0502020202020204" pitchFamily="34" charset="0"/>
              </a:rPr>
              <a:t>morgen</a:t>
            </a:r>
            <a:r>
              <a:rPr lang="de-DE" sz="2200" dirty="0" smtClean="0">
                <a:latin typeface="Century Gothic" panose="020B0502020202020204" pitchFamily="34" charset="0"/>
              </a:rPr>
              <a:t>, Herr Jesu Christ.</a:t>
            </a:r>
            <a:endParaRPr lang="de-DE" sz="2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57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Orgelmusik </a:t>
            </a:r>
          </a:p>
          <a:p>
            <a:pPr indent="0">
              <a:buNone/>
            </a:pPr>
            <a:r>
              <a:rPr lang="de-DE" b="1" dirty="0" smtClean="0"/>
              <a:t>ohne </a:t>
            </a:r>
            <a:r>
              <a:rPr lang="de-DE" b="1" dirty="0"/>
              <a:t>Gesang:</a:t>
            </a: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r>
              <a:rPr lang="de-DE" b="1" dirty="0"/>
              <a:t>Großer Gott </a:t>
            </a: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wir </a:t>
            </a:r>
            <a:r>
              <a:rPr lang="de-DE" b="1" dirty="0"/>
              <a:t>loben Dich!</a:t>
            </a:r>
          </a:p>
          <a:p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r>
              <a:rPr lang="de-DE" sz="3600" b="1" dirty="0" smtClean="0">
                <a:solidFill>
                  <a:schemeClr val="accent6">
                    <a:lumMod val="75000"/>
                  </a:schemeClr>
                </a:solidFill>
              </a:rPr>
              <a:t>Die </a:t>
            </a:r>
            <a:r>
              <a:rPr lang="de-DE" sz="3600" b="1" dirty="0">
                <a:solidFill>
                  <a:schemeClr val="accent6">
                    <a:lumMod val="75000"/>
                  </a:schemeClr>
                </a:solidFill>
              </a:rPr>
              <a:t>Firmlinge, Paten </a:t>
            </a:r>
            <a:br>
              <a:rPr lang="de-DE" sz="36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de-DE" sz="3600" b="1" dirty="0">
                <a:solidFill>
                  <a:schemeClr val="accent6">
                    <a:lumMod val="75000"/>
                  </a:schemeClr>
                </a:solidFill>
              </a:rPr>
              <a:t>und </a:t>
            </a:r>
            <a:endParaRPr lang="de-DE" sz="3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indent="0">
              <a:buNone/>
            </a:pPr>
            <a:r>
              <a:rPr lang="de-DE" sz="3600" b="1" dirty="0" smtClean="0">
                <a:solidFill>
                  <a:schemeClr val="accent6">
                    <a:lumMod val="75000"/>
                  </a:schemeClr>
                </a:solidFill>
              </a:rPr>
              <a:t>Prälat </a:t>
            </a:r>
            <a:r>
              <a:rPr lang="de-DE" sz="3600" b="1" dirty="0">
                <a:solidFill>
                  <a:schemeClr val="accent6">
                    <a:lumMod val="75000"/>
                  </a:schemeClr>
                </a:solidFill>
              </a:rPr>
              <a:t>Schimmöller </a:t>
            </a:r>
            <a:br>
              <a:rPr lang="de-DE" sz="36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de-DE" sz="3600" b="1" dirty="0">
                <a:solidFill>
                  <a:schemeClr val="accent6">
                    <a:lumMod val="75000"/>
                  </a:schemeClr>
                </a:solidFill>
              </a:rPr>
              <a:t>gehen wieder hinaus.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30077"/>
            <a:ext cx="899081" cy="90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5880"/>
            <a:ext cx="2007414" cy="299872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24" y="260648"/>
            <a:ext cx="3304174" cy="248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424361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233211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Pfarrer 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Grimm</a:t>
            </a:r>
            <a:r>
              <a:rPr lang="de-DE" dirty="0" smtClean="0"/>
              <a:t> segnet 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die</a:t>
            </a:r>
            <a:r>
              <a:rPr lang="de-DE" dirty="0" smtClean="0"/>
              <a:t> Kreuze.</a:t>
            </a:r>
            <a:br>
              <a:rPr lang="de-DE" dirty="0" smtClean="0"/>
            </a:b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Jedes</a:t>
            </a:r>
            <a:r>
              <a:rPr lang="de-DE" dirty="0" smtClean="0"/>
              <a:t> Kommunion-Kind </a:t>
            </a:r>
            <a:br>
              <a:rPr lang="de-DE" dirty="0" smtClean="0"/>
            </a:br>
            <a:r>
              <a:rPr lang="de-DE" dirty="0" smtClean="0"/>
              <a:t>bekommt 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ein</a:t>
            </a:r>
            <a:r>
              <a:rPr lang="de-DE" dirty="0" smtClean="0"/>
              <a:t> Kreuz.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24944"/>
            <a:ext cx="4038600" cy="3028950"/>
          </a:xfrm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24944"/>
            <a:ext cx="3009524" cy="300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2187508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556792"/>
            <a:ext cx="23526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725144"/>
            <a:ext cx="8229600" cy="1800199"/>
          </a:xfrm>
        </p:spPr>
        <p:txBody>
          <a:bodyPr/>
          <a:lstStyle/>
          <a:p>
            <a:pPr indent="0">
              <a:buNone/>
            </a:pPr>
            <a:r>
              <a:rPr lang="de-DE" dirty="0" smtClean="0"/>
              <a:t>                       </a:t>
            </a:r>
          </a:p>
          <a:p>
            <a:pPr indent="0">
              <a:buNone/>
            </a:pPr>
            <a:r>
              <a:rPr lang="de-DE" dirty="0"/>
              <a:t> </a:t>
            </a:r>
            <a:r>
              <a:rPr lang="de-DE" dirty="0" smtClean="0"/>
              <a:t>                      </a:t>
            </a:r>
          </a:p>
          <a:p>
            <a:pPr indent="0">
              <a:buNone/>
            </a:pPr>
            <a:r>
              <a:rPr lang="de-DE" dirty="0"/>
              <a:t> </a:t>
            </a:r>
            <a:r>
              <a:rPr lang="de-DE" dirty="0" smtClean="0"/>
              <a:t>                     Sc. Claudia Herr Meixner spielt Orgel.</a:t>
            </a:r>
            <a:endParaRPr lang="de-DE" dirty="0"/>
          </a:p>
        </p:txBody>
      </p:sp>
      <p:pic>
        <p:nvPicPr>
          <p:cNvPr id="1026" name="Picture 2" descr="C:\Users\Zimmermann\Desktop\Mama\DSCN0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0" y="836712"/>
            <a:ext cx="5856651" cy="439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23572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63960"/>
          </a:xfrm>
        </p:spPr>
        <p:txBody>
          <a:bodyPr/>
          <a:lstStyle/>
          <a:p>
            <a:pPr algn="ctr"/>
            <a:r>
              <a:rPr lang="de-DE" dirty="0" smtClean="0"/>
              <a:t>Schöne Osterferien!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98476"/>
            <a:ext cx="2679762" cy="357301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087340"/>
            <a:ext cx="3611893" cy="2708920"/>
          </a:xfrm>
          <a:prstGeom prst="rect">
            <a:avLst/>
          </a:prstGeom>
        </p:spPr>
      </p:pic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823" y="1340768"/>
            <a:ext cx="3452713" cy="2589535"/>
          </a:xfrm>
        </p:spPr>
      </p:pic>
      <p:sp>
        <p:nvSpPr>
          <p:cNvPr id="9" name="Inhaltsplatzhalter 3"/>
          <p:cNvSpPr txBox="1">
            <a:spLocks/>
          </p:cNvSpPr>
          <p:nvPr/>
        </p:nvSpPr>
        <p:spPr>
          <a:xfrm>
            <a:off x="259253" y="6658935"/>
            <a:ext cx="2376264" cy="137325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Fotos: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68879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smtClean="0"/>
              <a:t>Moni´s Ferienlied</a:t>
            </a:r>
            <a:endParaRPr lang="de-DE" b="1" dirty="0"/>
          </a:p>
        </p:txBody>
      </p:sp>
      <p:pic>
        <p:nvPicPr>
          <p:cNvPr id="5122" name="Picture 2" descr="C:\Users\Zimmermann\AppData\Local\Microsoft\Windows\Temporary Internet Files\Content.IE5\KNL3IY4A\MC900432535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0968"/>
            <a:ext cx="2285714" cy="22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Zimmermann\AppData\Local\Microsoft\Windows\Temporary Internet Files\Content.IE5\KNL3IY4A\MC900432535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14514"/>
            <a:ext cx="2285714" cy="22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Zimmermann\AppData\Local\Microsoft\Windows\Temporary Internet Files\Content.IE5\KNL3IY4A\MC900432535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98111"/>
            <a:ext cx="2285714" cy="22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Zimmermann\AppData\Local\Microsoft\Windows\Temporary Internet Files\Content.IE5\KNL3IY4A\MC900432535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456" y="1086348"/>
            <a:ext cx="2285714" cy="22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Zeichnungen: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39282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Heute feiern wir Konfirmation</a:t>
            </a:r>
            <a:endParaRPr lang="de-DE" dirty="0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1733401" cy="173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nhaltsplatzhalt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23998"/>
            <a:ext cx="3017309" cy="2262982"/>
          </a:xfrm>
          <a:prstGeom prst="rect">
            <a:avLst/>
          </a:prstGeom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24" y="2064705"/>
            <a:ext cx="3596952" cy="35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Fotos: C. Schmidt1 -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86929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Schöne </a:t>
            </a:r>
            <a:r>
              <a:rPr lang="de-DE" dirty="0" smtClean="0"/>
              <a:t>Ferien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132856"/>
            <a:ext cx="4038600" cy="3028950"/>
          </a:xfrm>
        </p:spPr>
      </p:pic>
      <p:sp>
        <p:nvSpPr>
          <p:cNvPr id="7" name="Inhaltsplatzhalter 3"/>
          <p:cNvSpPr txBox="1">
            <a:spLocks/>
          </p:cNvSpPr>
          <p:nvPr/>
        </p:nvSpPr>
        <p:spPr>
          <a:xfrm>
            <a:off x="6696432" y="6653397"/>
            <a:ext cx="2376264" cy="137325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Fotos: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44034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</a:t>
            </a:r>
            <a:r>
              <a:rPr lang="de-DE" smtClean="0"/>
              <a:t>n </a:t>
            </a:r>
            <a:r>
              <a:rPr lang="de-DE" dirty="0" smtClean="0"/>
              <a:t>Gottes guter Hand geborgen.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5602" name="Picture 2" descr="C:\Users\Zimmermann\Documents\Schule\2012_02_11\IMG_0003.bmp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" t="7215" r="6082" b="54061"/>
          <a:stretch/>
        </p:blipFill>
        <p:spPr bwMode="auto">
          <a:xfrm>
            <a:off x="1043608" y="1628800"/>
            <a:ext cx="7022706" cy="434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nhaltsplatzhalter 3"/>
          <p:cNvSpPr txBox="1">
            <a:spLocks/>
          </p:cNvSpPr>
          <p:nvPr/>
        </p:nvSpPr>
        <p:spPr>
          <a:xfrm>
            <a:off x="4861369" y="6469585"/>
            <a:ext cx="2950991" cy="232274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Fotos, Zeichnungen: </a:t>
            </a:r>
          </a:p>
          <a:p>
            <a:pPr indent="0">
              <a:buFont typeface="Wingdings 2" pitchFamily="18" charset="2"/>
              <a:buNone/>
            </a:pPr>
            <a:r>
              <a:rPr lang="de-DE" kern="0" dirty="0" smtClean="0"/>
              <a:t>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83215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  <a:t>Heute feiern wir </a:t>
            </a:r>
            <a:r>
              <a:rPr lang="de-DE" dirty="0" smtClean="0"/>
              <a:t>Firmung</a:t>
            </a:r>
            <a:endParaRPr lang="de-DE" dirty="0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1733401" cy="173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24" y="2064705"/>
            <a:ext cx="3596952" cy="35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48" y="4005064"/>
            <a:ext cx="3419872" cy="2564904"/>
          </a:xfrm>
          <a:prstGeom prst="rect">
            <a:avLst/>
          </a:prstGeom>
        </p:spPr>
      </p:pic>
      <p:sp>
        <p:nvSpPr>
          <p:cNvPr id="7" name="Inhaltsplatzhalter 3"/>
          <p:cNvSpPr txBox="1">
            <a:spLocks/>
          </p:cNvSpPr>
          <p:nvPr/>
        </p:nvSpPr>
        <p:spPr>
          <a:xfrm>
            <a:off x="4861369" y="6380960"/>
            <a:ext cx="4038600" cy="320899"/>
          </a:xfrm>
          <a:prstGeom prst="rect">
            <a:avLst/>
          </a:prstGeom>
        </p:spPr>
        <p:txBody>
          <a:bodyPr lIns="45720" rIns="45720"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Foto: C. Schmidt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02119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7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8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9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0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1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2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3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0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1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2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3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4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5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6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5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 „Mensch“</Template>
  <TotalTime>0</TotalTime>
  <Words>4350</Words>
  <Application>Microsoft Office PowerPoint</Application>
  <PresentationFormat>Bildschirmpräsentation (4:3)</PresentationFormat>
  <Paragraphs>643</Paragraphs>
  <Slides>81</Slides>
  <Notes>42</Notes>
  <HiddenSlides>0</HiddenSlides>
  <MMClips>0</MMClips>
  <ScaleCrop>false</ScaleCrop>
  <HeadingPairs>
    <vt:vector size="4" baseType="variant">
      <vt:variant>
        <vt:lpstr>Design</vt:lpstr>
      </vt:variant>
      <vt:variant>
        <vt:i4>24</vt:i4>
      </vt:variant>
      <vt:variant>
        <vt:lpstr>Folientitel</vt:lpstr>
      </vt:variant>
      <vt:variant>
        <vt:i4>81</vt:i4>
      </vt:variant>
    </vt:vector>
  </HeadingPairs>
  <TitlesOfParts>
    <vt:vector size="105" baseType="lpstr">
      <vt:lpstr>Human</vt:lpstr>
      <vt:lpstr>2_Human</vt:lpstr>
      <vt:lpstr>3_Human</vt:lpstr>
      <vt:lpstr>4_Human</vt:lpstr>
      <vt:lpstr>5_Human</vt:lpstr>
      <vt:lpstr>6_Human</vt:lpstr>
      <vt:lpstr>7_Human</vt:lpstr>
      <vt:lpstr>8_Human</vt:lpstr>
      <vt:lpstr>9_Human</vt:lpstr>
      <vt:lpstr>17_Human</vt:lpstr>
      <vt:lpstr>18_Human</vt:lpstr>
      <vt:lpstr>19_Human</vt:lpstr>
      <vt:lpstr>20_Human</vt:lpstr>
      <vt:lpstr>21_Human</vt:lpstr>
      <vt:lpstr>22_Human</vt:lpstr>
      <vt:lpstr>23_Human</vt:lpstr>
      <vt:lpstr>10_Human</vt:lpstr>
      <vt:lpstr>11_Human</vt:lpstr>
      <vt:lpstr>12_Human</vt:lpstr>
      <vt:lpstr>13_Human</vt:lpstr>
      <vt:lpstr>14_Human</vt:lpstr>
      <vt:lpstr>15_Human</vt:lpstr>
      <vt:lpstr>16_Human</vt:lpstr>
      <vt:lpstr>25_Human</vt:lpstr>
      <vt:lpstr>PowerPoint-Präsentation</vt:lpstr>
      <vt:lpstr>Besinnungs-Feier  </vt:lpstr>
      <vt:lpstr>Herzlich Willkommen zu  unserer Besinnungs-Feier</vt:lpstr>
      <vt:lpstr>PowerPoint-Präsentation</vt:lpstr>
      <vt:lpstr>Anfangs - Gottesdienst</vt:lpstr>
      <vt:lpstr>Abschluss - Gottesdienst</vt:lpstr>
      <vt:lpstr>Heute feiern wir Kommunion</vt:lpstr>
      <vt:lpstr>Heute feiern wir Konfirmation</vt:lpstr>
      <vt:lpstr>Heute feiern wir Firmung</vt:lpstr>
      <vt:lpstr>Wir feiern heute Gottesdienst!</vt:lpstr>
      <vt:lpstr>PowerPoint-Präsentation</vt:lpstr>
      <vt:lpstr>Prälat Schimmöller  kommt  mit den Firmlingen  und ihren Paten  in die Kirche.                                                                  Bitte  winken! </vt:lpstr>
      <vt:lpstr>Pfarrerin Wolf feiert mit uns.</vt:lpstr>
      <vt:lpstr>                         Pfarrer Grimm feiert mit uns.</vt:lpstr>
      <vt:lpstr>Prälat Schimmöller feiert mit uns.  Prälat Schimmöller begrüßt uns. </vt:lpstr>
      <vt:lpstr>PowerPoint-Präsentation</vt:lpstr>
      <vt:lpstr>Der Bischof hat Prälat Schimmöller etwas mitgegeben: </vt:lpstr>
      <vt:lpstr>Pfarrer Grimm begrüßt uns</vt:lpstr>
      <vt:lpstr>Pfarrerin Wolf begrüßt uns.</vt:lpstr>
      <vt:lpstr>PowerPoint-Präsentation</vt:lpstr>
      <vt:lpstr>Gott ist da. Gott ist in unserer Mitte</vt:lpstr>
      <vt:lpstr>Wir singen:   </vt:lpstr>
      <vt:lpstr>PowerPoint-Präsentation</vt:lpstr>
      <vt:lpstr>       </vt:lpstr>
      <vt:lpstr>       </vt:lpstr>
      <vt:lpstr>Wir lesen im Koran.</vt:lpstr>
      <vt:lpstr>Wir lesen in der Bibel:</vt:lpstr>
      <vt:lpstr>Johannes hat es aufgeschrieben</vt:lpstr>
      <vt:lpstr>Lukas hat es aufgeschrieben</vt:lpstr>
      <vt:lpstr>Matthäus hat es aufgeschrieben</vt:lpstr>
      <vt:lpstr>Markus hat es aufgeschrieben</vt:lpstr>
      <vt:lpstr>                   Jesus sagt:        </vt:lpstr>
      <vt:lpstr>Pfarrer Grimm spricht zu uns</vt:lpstr>
      <vt:lpstr>Pfarrerin Wolf spricht zu uns</vt:lpstr>
      <vt:lpstr>Sr. Ruth spricht zu uns.</vt:lpstr>
      <vt:lpstr>Prälat Schimmöller  spricht zu uns.</vt:lpstr>
      <vt:lpstr>Wir glauben:</vt:lpstr>
      <vt:lpstr>Spendung der Firmung</vt:lpstr>
      <vt:lpstr>Wir glauben:</vt:lpstr>
      <vt:lpstr>PowerPoint-Präsentation</vt:lpstr>
      <vt:lpstr>PowerPoint-Präsentation</vt:lpstr>
      <vt:lpstr>Wir singen:   </vt:lpstr>
      <vt:lpstr>PowerPoint-Präsentation</vt:lpstr>
      <vt:lpstr>Wir bitten Gott:</vt:lpstr>
      <vt:lpstr> </vt:lpstr>
      <vt:lpstr> </vt:lpstr>
      <vt:lpstr> </vt:lpstr>
      <vt:lpstr>PowerPoint-Präsentation</vt:lpstr>
      <vt:lpstr>PowerPoint-Präsentation</vt:lpstr>
      <vt:lpstr>PowerPoint-Präsentation</vt:lpstr>
      <vt:lpstr>PowerPoint-Präsentation</vt:lpstr>
      <vt:lpstr>Jesus und seine Freunde feiern zusammen Abendmahl. </vt:lpstr>
      <vt:lpstr>PowerPoint-Präsentation</vt:lpstr>
      <vt:lpstr>PowerPoint-Präsentation</vt:lpstr>
      <vt:lpstr>Wir beten  zusammen:</vt:lpstr>
      <vt:lpstr>Vater unser im Himmel     geheiligt werde Dein Name</vt:lpstr>
      <vt:lpstr>Dein Reich komme </vt:lpstr>
      <vt:lpstr>Dein Wille geschehe    wie im Himmel                                                          so auf Erden     </vt:lpstr>
      <vt:lpstr>Unser tägliches Brot                             gib uns heute</vt:lpstr>
      <vt:lpstr>PowerPoint-Präsentation</vt:lpstr>
      <vt:lpstr>Und führe uns nicht in Versuchung      sondern erlöse uns von dem Bösen</vt:lpstr>
      <vt:lpstr> Denn Dein ist das Reich</vt:lpstr>
      <vt:lpstr>und die Kraft und die Herrlichkeit</vt:lpstr>
      <vt:lpstr>   in Ewigkeit.              Amen</vt:lpstr>
      <vt:lpstr>Friedensgruß</vt:lpstr>
      <vt:lpstr>PowerPoint-Präsentation</vt:lpstr>
      <vt:lpstr>Wir singen:    </vt:lpstr>
      <vt:lpstr>PowerPoint-Präsentation</vt:lpstr>
      <vt:lpstr>Wie werden gesegnet.</vt:lpstr>
      <vt:lpstr>Segen</vt:lpstr>
      <vt:lpstr>PowerPoint-Präsentation</vt:lpstr>
      <vt:lpstr>Gott ist immer da</vt:lpstr>
      <vt:lpstr>Bitte, mitgebärden!</vt:lpstr>
      <vt:lpstr>Wir singen:   </vt:lpstr>
      <vt:lpstr>PowerPoint-Präsentation</vt:lpstr>
      <vt:lpstr>Pfarrer Grimm segnet die Kreuze. Jedes Kommunion-Kind  bekommt ein Kreuz.</vt:lpstr>
      <vt:lpstr>PowerPoint-Präsentation</vt:lpstr>
      <vt:lpstr>Schöne Osterferien!</vt:lpstr>
      <vt:lpstr>PowerPoint-Präsentation</vt:lpstr>
      <vt:lpstr>Schöne Ferien</vt:lpstr>
      <vt:lpstr>In Gottes guter Hand geborgen.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Anfangsgottesdienst Schuljahr 2014/15</dc:title>
  <dc:creator>Zimmermann</dc:creator>
  <cp:lastModifiedBy>Zimmermann</cp:lastModifiedBy>
  <cp:revision>79</cp:revision>
  <cp:lastPrinted>2014-09-23T16:04:53Z</cp:lastPrinted>
  <dcterms:created xsi:type="dcterms:W3CDTF">2014-09-20T16:09:11Z</dcterms:created>
  <dcterms:modified xsi:type="dcterms:W3CDTF">2015-05-17T19:48:48Z</dcterms:modified>
</cp:coreProperties>
</file>