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"/>
  </p:notesMasterIdLst>
  <p:sldIdLst>
    <p:sldId id="296" r:id="rId2"/>
  </p:sldIdLst>
  <p:sldSz cx="9144000" cy="6858000" type="screen4x3"/>
  <p:notesSz cx="6858000" cy="99456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692" y="-6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724882"/>
            <a:ext cx="5485158" cy="447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 zur Bearbeitung der Master-Textformate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365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9446365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1C5471-6A1E-4542-AF53-872F58BE2A6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341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B85F67-D8E7-4F7A-92B0-882738D8853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6392" name="Rectangle 1032" descr="Gold bar"/>
          <p:cNvSpPr>
            <a:spLocks noChangeArrowheads="1"/>
          </p:cNvSpPr>
          <p:nvPr/>
        </p:nvSpPr>
        <p:spPr bwMode="auto">
          <a:xfrm>
            <a:off x="228600" y="2889251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3" name="Rectangle 1033" descr="Orange bar"/>
          <p:cNvSpPr>
            <a:spLocks noChangeArrowheads="1"/>
          </p:cNvSpPr>
          <p:nvPr/>
        </p:nvSpPr>
        <p:spPr bwMode="auto">
          <a:xfrm>
            <a:off x="3098800" y="2889251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4" name="Rectangle 1034" descr="Slate bar"/>
          <p:cNvSpPr>
            <a:spLocks noChangeArrowheads="1"/>
          </p:cNvSpPr>
          <p:nvPr/>
        </p:nvSpPr>
        <p:spPr bwMode="auto">
          <a:xfrm>
            <a:off x="5969000" y="2889251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4AD90-E5B9-4990-AA84-7610EF3E267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38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8F775-DF26-4F5B-9732-021CA610EE3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585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4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6F09B7-E748-446E-A607-F381D4E664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99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/>
          <a:p>
            <a:r>
              <a:rPr lang="de-DE" smtClean="0"/>
              <a:t>ClipArt durch Klicken auf Symbol hinzufügen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BD3A63-89F8-4710-8CE8-6CD4B67064C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0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3C5AF-E893-4FB9-B44F-E6B4FF03772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34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AAE1E-1048-4AA7-8AE7-76B4D387A58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2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B0E81-D9FE-4F9D-A334-9D484E89027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5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ADD9C-4036-45E6-BBC4-72AD5493ED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82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222AA-228B-4F4D-8AD2-FE0A82A44CF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11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2B95E-4217-4DA6-B9B3-6D7D93BDE3A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3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5412A-B986-4717-B1E4-CDE2F17D9CA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89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BE1C7-BC5F-4EB1-9123-FD651C5C76A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06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de-DE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6AAA50C-BE4D-4654-9E50-4B7B3916400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Unser </a:t>
            </a:r>
            <a:r>
              <a:rPr lang="de-DE" sz="2800" dirty="0"/>
              <a:t>Lied </a:t>
            </a:r>
            <a:r>
              <a:rPr lang="de-DE" sz="2800" dirty="0" smtClean="0"/>
              <a:t>                                                      </a:t>
            </a:r>
            <a:r>
              <a:rPr lang="de-DE" sz="1000" dirty="0" smtClean="0"/>
              <a:t>Lukas </a:t>
            </a:r>
            <a:r>
              <a:rPr lang="de-DE" sz="1000" dirty="0"/>
              <a:t>24/Apostelgeschichte </a:t>
            </a:r>
            <a:r>
              <a:rPr lang="de-DE" sz="1000" dirty="0" smtClean="0"/>
              <a:t> 1</a:t>
            </a:r>
            <a:endParaRPr lang="de-DE" sz="1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Die Jünger hören,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w</a:t>
            </a:r>
            <a:r>
              <a:rPr lang="de-DE" sz="1600" dirty="0" smtClean="0">
                <a:latin typeface="Century Gothic" pitchFamily="34" charset="0"/>
              </a:rPr>
              <a:t>as Jesus verspricht: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„Gottes Geist wird zu euch kommen.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Er wird euch Mut machen.“</a:t>
            </a: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2" t="9325" r="9021" b="8172"/>
          <a:stretch/>
        </p:blipFill>
        <p:spPr bwMode="auto">
          <a:xfrm>
            <a:off x="5004048" y="1605083"/>
            <a:ext cx="3543740" cy="504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3563888" cy="267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0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Presentation</vt:lpstr>
      <vt:lpstr>Unser Lied                                                       Lukas 24/Apostelgeschichte 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Kommunionvorbereitung</dc:title>
  <dc:creator>Zimmermann</dc:creator>
  <cp:lastModifiedBy>Zimmermann</cp:lastModifiedBy>
  <cp:revision>44</cp:revision>
  <cp:lastPrinted>2012-07-27T17:40:56Z</cp:lastPrinted>
  <dcterms:created xsi:type="dcterms:W3CDTF">2012-07-17T10:16:36Z</dcterms:created>
  <dcterms:modified xsi:type="dcterms:W3CDTF">2012-07-29T09:00:29Z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TC060874521031</vt:lpwstr>
  </property>
</Properties>
</file>