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1"/>
  </p:sldMasterIdLst>
  <p:notesMasterIdLst>
    <p:notesMasterId r:id="rId5"/>
  </p:notesMasterIdLst>
  <p:sldIdLst>
    <p:sldId id="305" r:id="rId2"/>
    <p:sldId id="261" r:id="rId3"/>
    <p:sldId id="296" r:id="rId4"/>
  </p:sldIdLst>
  <p:sldSz cx="9144000" cy="6858000" type="screen4x3"/>
  <p:notesSz cx="6858000" cy="994568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0" autoAdjust="0"/>
    <p:restoredTop sz="94600" autoAdjust="0"/>
  </p:normalViewPr>
  <p:slideViewPr>
    <p:cSldViewPr>
      <p:cViewPr varScale="1">
        <p:scale>
          <a:sx n="85" d="100"/>
          <a:sy n="85" d="100"/>
        </p:scale>
        <p:origin x="-31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-1692" y="-60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2421" cy="49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de-DE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027" y="0"/>
            <a:ext cx="2972421" cy="49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de-DE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2975" y="746125"/>
            <a:ext cx="497205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6421" y="4724882"/>
            <a:ext cx="5485158" cy="4475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 zur Bearbeitung der Master-Textformate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46365"/>
            <a:ext cx="2972421" cy="49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de-DE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027" y="9446365"/>
            <a:ext cx="2972421" cy="49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51C5471-6A1E-4542-AF53-872F58BE2A68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33412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5800"/>
            </a:lvl1pPr>
          </a:lstStyle>
          <a:p>
            <a:pPr lvl="0"/>
            <a:r>
              <a:rPr lang="de-DE" noProof="0" smtClean="0"/>
              <a:t>Titelmasterformat durch Klicken bearbeiten</a:t>
            </a:r>
          </a:p>
        </p:txBody>
      </p:sp>
      <p:sp>
        <p:nvSpPr>
          <p:cNvPr id="16387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</a:p>
        </p:txBody>
      </p:sp>
      <p:sp>
        <p:nvSpPr>
          <p:cNvPr id="16388" name="Rectangle 1028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16389" name="Rectangle 1029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Meine Kommunionvorbereitung</a:t>
            </a:r>
            <a:endParaRPr lang="de-DE"/>
          </a:p>
        </p:txBody>
      </p:sp>
      <p:sp>
        <p:nvSpPr>
          <p:cNvPr id="16390" name="Rectangle 103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FB85F67-D8E7-4F7A-92B0-882738D88533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16392" name="Rectangle 1032" descr="Gold bar"/>
          <p:cNvSpPr>
            <a:spLocks noChangeArrowheads="1"/>
          </p:cNvSpPr>
          <p:nvPr/>
        </p:nvSpPr>
        <p:spPr bwMode="auto">
          <a:xfrm>
            <a:off x="228600" y="2889251"/>
            <a:ext cx="2870200" cy="2016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93" name="Rectangle 1033" descr="Orange bar"/>
          <p:cNvSpPr>
            <a:spLocks noChangeArrowheads="1"/>
          </p:cNvSpPr>
          <p:nvPr/>
        </p:nvSpPr>
        <p:spPr bwMode="auto">
          <a:xfrm>
            <a:off x="3098800" y="2889251"/>
            <a:ext cx="2870200" cy="2016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394" name="Rectangle 1034" descr="Slate bar"/>
          <p:cNvSpPr>
            <a:spLocks noChangeArrowheads="1"/>
          </p:cNvSpPr>
          <p:nvPr/>
        </p:nvSpPr>
        <p:spPr bwMode="auto">
          <a:xfrm>
            <a:off x="5969000" y="2889251"/>
            <a:ext cx="2870200" cy="20161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Meine Kommunionvorbereitung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44AD90-E5B9-4990-AA84-7610EF3E2679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1389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7814"/>
            <a:ext cx="2057400" cy="5853112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7814"/>
            <a:ext cx="6019800" cy="5853112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Meine Kommunionvorbereitung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A8F775-DF26-4F5B-9732-021CA610EE37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8585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7814"/>
            <a:ext cx="8229600" cy="11398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38600" cy="453072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600201"/>
            <a:ext cx="4038600" cy="218916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48200" y="3941764"/>
            <a:ext cx="4038600" cy="218916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Meine Kommunionvorbereitung</a:t>
            </a:r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B6F09B7-E748-446E-A607-F381D4E6642F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69900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el, Text und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7814"/>
            <a:ext cx="8229600" cy="11398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38600" cy="453072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ClipArt-Platzhalter 3"/>
          <p:cNvSpPr>
            <a:spLocks noGrp="1"/>
          </p:cNvSpPr>
          <p:nvPr>
            <p:ph type="clipArt" sz="half" idx="2"/>
          </p:nvPr>
        </p:nvSpPr>
        <p:spPr>
          <a:xfrm>
            <a:off x="4648200" y="1600201"/>
            <a:ext cx="4038600" cy="4530725"/>
          </a:xfrm>
        </p:spPr>
        <p:txBody>
          <a:bodyPr/>
          <a:lstStyle/>
          <a:p>
            <a:r>
              <a:rPr lang="de-DE" smtClean="0"/>
              <a:t>ClipArt durch Klicken auf Symbol hinzufügen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Meine Kommunionvorbereitung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5BD3A63-89F8-4710-8CE8-6CD4B67064CE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9903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Meine Kommunionvorbereitung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A3C5AF-E893-4FB9-B44F-E6B4FF03772D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8340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Meine Kommunionvorbereitung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9AAE1E-1048-4AA7-8AE7-76B4D387A58E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6255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Meine Kommunionvorbereitung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9B0E81-D9FE-4F9D-A334-9D484E89027F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5359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Meine Kommunionvorbereitung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4ADD9C-4036-45E6-BBC4-72AD5493ED2F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2825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Meine Kommunionvorbereitung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F222AA-228B-4F4D-8AD2-FE0A82A44CF1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0113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Meine Kommunionvorbereitung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A2B95E-4217-4DA6-B9B3-6D7D93BDE3AD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4326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Meine Kommunionvorbereitung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A5412A-B986-4717-B1E4-CDE2F17D9CAC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9895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Meine Kommunionvorbereitung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4BE1C7-BC5F-4EB1-9123-FD651C5C76A2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3067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4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endParaRPr lang="de-DE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r>
              <a:rPr lang="de-DE" smtClean="0"/>
              <a:t>Meine Kommunionvorbereitung</a:t>
            </a:r>
            <a:endParaRPr lang="de-DE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A6AAA50C-BE4D-4654-9E50-4B7B3916400D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15367" name="Rectangle 7" descr="Gold bar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de-DE" sz="2400">
              <a:latin typeface="Times New Roman" pitchFamily="18" charset="0"/>
            </a:endParaRPr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369" name="Rectangle 9" descr="Orange bar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de-DE" sz="2400">
              <a:latin typeface="Times New Roman" pitchFamily="18" charset="0"/>
            </a:endParaRPr>
          </a:p>
        </p:txBody>
      </p:sp>
      <p:sp>
        <p:nvSpPr>
          <p:cNvPr id="15370" name="Rectangle 10" descr="Slate bar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de-DE" sz="240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7814"/>
            <a:ext cx="8507288" cy="1139825"/>
          </a:xfrm>
        </p:spPr>
        <p:txBody>
          <a:bodyPr/>
          <a:lstStyle/>
          <a:p>
            <a:r>
              <a:rPr lang="de-DE" sz="2800" dirty="0" smtClean="0"/>
              <a:t>Markus erzählt:</a:t>
            </a:r>
            <a:br>
              <a:rPr lang="de-DE" sz="2800" dirty="0" smtClean="0"/>
            </a:br>
            <a:r>
              <a:rPr lang="de-DE" sz="2800" dirty="0" smtClean="0"/>
              <a:t>Jesus feiert das letzte Abendmahl                                 </a:t>
            </a:r>
            <a:r>
              <a:rPr lang="de-DE" sz="1000" dirty="0" smtClean="0"/>
              <a:t>Markus 14</a:t>
            </a:r>
            <a:endParaRPr lang="de-DE" sz="1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sz="1600" dirty="0" smtClean="0">
              <a:latin typeface="Century Gothic" pitchFamily="34" charset="0"/>
            </a:endParaRPr>
          </a:p>
          <a:p>
            <a:pPr marL="0" indent="0">
              <a:buNone/>
            </a:pPr>
            <a:r>
              <a:rPr lang="de-DE" sz="1600" dirty="0" smtClean="0">
                <a:latin typeface="Century Gothic" pitchFamily="34" charset="0"/>
              </a:rPr>
              <a:t>Abends essen die Freunde miteinander.</a:t>
            </a:r>
          </a:p>
          <a:p>
            <a:pPr marL="0" indent="0">
              <a:buNone/>
            </a:pPr>
            <a:r>
              <a:rPr lang="de-DE" sz="1600" dirty="0" smtClean="0">
                <a:latin typeface="Century Gothic" pitchFamily="34" charset="0"/>
              </a:rPr>
              <a:t>Jesus teilt das Brot</a:t>
            </a:r>
          </a:p>
          <a:p>
            <a:pPr marL="0" indent="0">
              <a:buNone/>
            </a:pPr>
            <a:r>
              <a:rPr lang="de-DE" sz="1600" dirty="0">
                <a:latin typeface="Century Gothic" pitchFamily="34" charset="0"/>
              </a:rPr>
              <a:t>u</a:t>
            </a:r>
            <a:r>
              <a:rPr lang="de-DE" sz="1600" dirty="0" smtClean="0">
                <a:latin typeface="Century Gothic" pitchFamily="34" charset="0"/>
              </a:rPr>
              <a:t>nd reicht Wein herum.</a:t>
            </a:r>
          </a:p>
          <a:p>
            <a:pPr marL="0" indent="0">
              <a:buNone/>
            </a:pPr>
            <a:r>
              <a:rPr lang="de-DE" sz="1600" dirty="0" smtClean="0">
                <a:latin typeface="Century Gothic" pitchFamily="34" charset="0"/>
              </a:rPr>
              <a:t>Dann sagt er:</a:t>
            </a:r>
          </a:p>
          <a:p>
            <a:pPr marL="0" indent="0">
              <a:buNone/>
            </a:pPr>
            <a:r>
              <a:rPr lang="de-DE" sz="1600" dirty="0" smtClean="0">
                <a:latin typeface="Century Gothic" pitchFamily="34" charset="0"/>
              </a:rPr>
              <a:t>„Brot und Wein sollen euch an mich erinnern.“</a:t>
            </a:r>
            <a:endParaRPr lang="de-DE" sz="1600" dirty="0">
              <a:latin typeface="Century Gothic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C5AF-E893-4FB9-B44F-E6B4FF03772D}" type="slidenum">
              <a:rPr lang="de-DE" smtClean="0"/>
              <a:pPr/>
              <a:t>1</a:t>
            </a:fld>
            <a:endParaRPr lang="de-DE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1" y="1642119"/>
            <a:ext cx="3590925" cy="296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521"/>
          <a:stretch/>
        </p:blipFill>
        <p:spPr bwMode="auto">
          <a:xfrm>
            <a:off x="1475656" y="3931908"/>
            <a:ext cx="2719387" cy="2104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683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80120"/>
          </a:xfrm>
        </p:spPr>
        <p:txBody>
          <a:bodyPr/>
          <a:lstStyle/>
          <a:p>
            <a:r>
              <a:rPr lang="de-DE" sz="2800" dirty="0" smtClean="0"/>
              <a:t>Wir backen Brot</a:t>
            </a:r>
            <a:endParaRPr lang="de-DE" sz="28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1556792"/>
            <a:ext cx="3717679" cy="4585683"/>
          </a:xfrm>
          <a:prstGeom prst="rect">
            <a:avLst/>
          </a:prstGeom>
          <a:ln w="88900" cap="sq" cmpd="thickThin">
            <a:solidFill>
              <a:schemeClr val="accent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4" name="Picture 10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7" y="1600201"/>
            <a:ext cx="3528348" cy="4530725"/>
          </a:xfrm>
          <a:prstGeom prst="rect">
            <a:avLst/>
          </a:prstGeom>
          <a:ln w="88900" cap="sq" cmpd="thickThin">
            <a:solidFill>
              <a:schemeClr val="accent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D3A63-89F8-4710-8CE8-6CD4B67064CE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347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Unser </a:t>
            </a:r>
            <a:r>
              <a:rPr lang="de-DE" sz="2800" dirty="0"/>
              <a:t>Lied </a:t>
            </a:r>
            <a:r>
              <a:rPr lang="de-DE" sz="2800" dirty="0" smtClean="0"/>
              <a:t>                                                      </a:t>
            </a:r>
            <a:r>
              <a:rPr lang="de-DE" sz="1000" dirty="0" smtClean="0"/>
              <a:t>Lukas </a:t>
            </a:r>
            <a:r>
              <a:rPr lang="de-DE" sz="1000" dirty="0"/>
              <a:t>24/Apostelgeschichte </a:t>
            </a:r>
            <a:r>
              <a:rPr lang="de-DE" sz="1000" dirty="0" smtClean="0"/>
              <a:t> 1</a:t>
            </a:r>
            <a:endParaRPr lang="de-DE" sz="1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1600" dirty="0" smtClean="0">
                <a:latin typeface="Century Gothic" pitchFamily="34" charset="0"/>
              </a:rPr>
              <a:t>Die Jünger hören,</a:t>
            </a:r>
          </a:p>
          <a:p>
            <a:pPr marL="0" indent="0">
              <a:buNone/>
            </a:pPr>
            <a:r>
              <a:rPr lang="de-DE" sz="1600" dirty="0">
                <a:latin typeface="Century Gothic" pitchFamily="34" charset="0"/>
              </a:rPr>
              <a:t>w</a:t>
            </a:r>
            <a:r>
              <a:rPr lang="de-DE" sz="1600" dirty="0" smtClean="0">
                <a:latin typeface="Century Gothic" pitchFamily="34" charset="0"/>
              </a:rPr>
              <a:t>as Jesus verspricht:</a:t>
            </a:r>
          </a:p>
          <a:p>
            <a:pPr marL="0" indent="0">
              <a:buNone/>
            </a:pPr>
            <a:r>
              <a:rPr lang="de-DE" sz="1600" dirty="0" smtClean="0">
                <a:latin typeface="Century Gothic" pitchFamily="34" charset="0"/>
              </a:rPr>
              <a:t>„Gottes Geist wird zu euch kommen.</a:t>
            </a:r>
          </a:p>
          <a:p>
            <a:pPr marL="0" indent="0">
              <a:buNone/>
            </a:pPr>
            <a:r>
              <a:rPr lang="de-DE" sz="1600" dirty="0" smtClean="0">
                <a:latin typeface="Century Gothic" pitchFamily="34" charset="0"/>
              </a:rPr>
              <a:t>Er wird euch Mut machen.“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sz="800" dirty="0" smtClean="0"/>
              <a:t>Gebärdenbild: Copyright Verlag Karin Kestner</a:t>
            </a:r>
            <a:endParaRPr lang="de-DE" sz="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2" t="9325" r="9021" b="8172"/>
          <a:stretch/>
        </p:blipFill>
        <p:spPr bwMode="auto">
          <a:xfrm>
            <a:off x="5004048" y="1605083"/>
            <a:ext cx="3543740" cy="5043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3C5AF-E893-4FB9-B44F-E6B4FF03772D}" type="slidenum">
              <a:rPr lang="de-DE" smtClean="0"/>
              <a:pPr/>
              <a:t>3</a:t>
            </a:fld>
            <a:endParaRPr lang="de-DE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356992"/>
            <a:ext cx="3563888" cy="2672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801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">
  <a:themeElements>
    <a:clrScheme name="Level 9">
      <a:dk1>
        <a:srgbClr val="000000"/>
      </a:dk1>
      <a:lt1>
        <a:srgbClr val="FFFFFF"/>
      </a:lt1>
      <a:dk2>
        <a:srgbClr val="666699"/>
      </a:dk2>
      <a:lt2>
        <a:srgbClr val="FFCC00"/>
      </a:lt2>
      <a:accent1>
        <a:srgbClr val="FF9900"/>
      </a:accent1>
      <a:accent2>
        <a:srgbClr val="FF9900"/>
      </a:accent2>
      <a:accent3>
        <a:srgbClr val="FFFFFF"/>
      </a:accent3>
      <a:accent4>
        <a:srgbClr val="000000"/>
      </a:accent4>
      <a:accent5>
        <a:srgbClr val="FFCAAA"/>
      </a:accent5>
      <a:accent6>
        <a:srgbClr val="E78A00"/>
      </a:accent6>
      <a:hlink>
        <a:srgbClr val="666699"/>
      </a:hlink>
      <a:folHlink>
        <a:srgbClr val="999966"/>
      </a:folHlink>
    </a:clrScheme>
    <a:fontScheme name="Leve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9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71</Words>
  <Application>Microsoft Office PowerPoint</Application>
  <PresentationFormat>Bildschirmpräsentation (4:3)</PresentationFormat>
  <Paragraphs>24</Paragraphs>
  <Slides>3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4" baseType="lpstr">
      <vt:lpstr>Presentation</vt:lpstr>
      <vt:lpstr>Markus erzählt: Jesus feiert das letzte Abendmahl                                 Markus 14</vt:lpstr>
      <vt:lpstr>Wir backen Brot</vt:lpstr>
      <vt:lpstr>Unser Lied                                                       Lukas 24/Apostelgeschichte  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Meine Kommunionvorbereitung</dc:title>
  <dc:creator>Zimmermann</dc:creator>
  <cp:lastModifiedBy>Zimmermann</cp:lastModifiedBy>
  <cp:revision>46</cp:revision>
  <cp:lastPrinted>2014-02-27T15:13:12Z</cp:lastPrinted>
  <dcterms:created xsi:type="dcterms:W3CDTF">2012-07-17T10:16:36Z</dcterms:created>
  <dcterms:modified xsi:type="dcterms:W3CDTF">2015-01-20T17:45:04Z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TC060874521031</vt:lpwstr>
  </property>
</Properties>
</file>