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7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4" r:id="rId19"/>
  </p:sldIdLst>
  <p:sldSz cx="13004800" cy="97536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p:scale>
          <a:sx n="57" d="100"/>
          <a:sy n="57" d="100"/>
        </p:scale>
        <p:origin x="-2448" y="-7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21.01.2024</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‹Nr.›</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21.01.2024</a:t>
            </a:fld>
            <a:endParaRPr lang="cs-CZ"/>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After Jesus had fed the 5,000, He told the disciples to get into the boat and go on ahead of Him to the other side of the Sea of Galilee. Jesus saw the people off to return to their homes.</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2</a:t>
            </a:fld>
            <a:endParaRPr lang="cs-CZ"/>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21.01.2024</a:t>
            </a:fld>
            <a:endParaRPr lang="cs-CZ"/>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So Peter got out of the boat and began walking on the water toward Jesus.</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11</a:t>
            </a:fld>
            <a:endParaRPr lang="cs-CZ"/>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21.01.2024</a:t>
            </a:fld>
            <a:endParaRPr lang="cs-CZ"/>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But when he saw the waves, he suddenly became afraid…</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12</a:t>
            </a:fld>
            <a:endParaRPr lang="cs-CZ"/>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21.01.2024</a:t>
            </a:fld>
            <a:endParaRPr lang="cs-CZ"/>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 and he began to sink!</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13</a:t>
            </a:fld>
            <a:endParaRPr lang="cs-CZ"/>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21.01.2024</a:t>
            </a:fld>
            <a:endParaRPr lang="cs-CZ"/>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‘Help!  Save me,’ Peter cried!</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14</a:t>
            </a:fld>
            <a:endParaRPr lang="cs-CZ"/>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21.01.2024</a:t>
            </a:fld>
            <a:endParaRPr lang="cs-CZ"/>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Immediately, Jesus reached out and pulled him up out of the water.</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15</a:t>
            </a:fld>
            <a:endParaRPr lang="cs-CZ"/>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21.01.2024</a:t>
            </a:fld>
            <a:endParaRPr lang="cs-CZ"/>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‘O man of little faith,’ Jesus said, ‘Why did you doubt?’</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16</a:t>
            </a:fld>
            <a:endParaRPr lang="cs-CZ"/>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21.01.2024</a:t>
            </a:fld>
            <a:endParaRPr lang="cs-CZ"/>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They climbed into the boat and immediately it became calm. The others on the boat sat there, awestruck. ‘You really are the Son of God!’ they exclaimed. They sailed on to safely reach the shore at Gennesaret. News of Jesus’ arrival soon spread and people brought their sick to be healed by Him.</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17</a:t>
            </a:fld>
            <a:endParaRPr lang="cs-CZ"/>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21.01.2024</a:t>
            </a:fld>
            <a:endParaRPr lang="cs-CZ"/>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Jesus then went up on a mountainside alone to pray while His disciples set sail. By evening, the boat had sailed a great distance from the land.</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3</a:t>
            </a:fld>
            <a:endParaRPr lang="cs-CZ"/>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21.01.2024</a:t>
            </a:fld>
            <a:endParaRPr lang="cs-CZ"/>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As darkness fell, the disciples sailed on.</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4</a:t>
            </a:fld>
            <a:endParaRPr lang="cs-CZ"/>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21.01.2024</a:t>
            </a:fld>
            <a:endParaRPr lang="cs-CZ"/>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But then the wind began to blow and the sea became very rough.</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5</a:t>
            </a:fld>
            <a:endParaRPr lang="cs-CZ"/>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21.01.2024</a:t>
            </a:fld>
            <a:endParaRPr lang="cs-CZ"/>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The boat was thrown up and down by the waves.</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6</a:t>
            </a:fld>
            <a:endParaRPr lang="cs-CZ"/>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21.01.2024</a:t>
            </a:fld>
            <a:endParaRPr lang="cs-CZ"/>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In the early hours of the morning, they looked out at the sea and could not believe their eyes.  Someone was walking on the water towards them.</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7</a:t>
            </a:fld>
            <a:endParaRPr lang="cs-CZ"/>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21.01.2024</a:t>
            </a:fld>
            <a:endParaRPr lang="cs-CZ"/>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Those on the boat screamed in terror,  ‘It's a ghost!’</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8</a:t>
            </a:fld>
            <a:endParaRPr lang="cs-CZ"/>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21.01.2024</a:t>
            </a:fld>
            <a:endParaRPr lang="cs-CZ"/>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‘Don't be afraid, it’s me,’ Jesus said.</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9</a:t>
            </a:fld>
            <a:endParaRPr lang="cs-CZ"/>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21.01.2024</a:t>
            </a:fld>
            <a:endParaRPr lang="cs-CZ"/>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‘Lord, if it's you,’ Peter shouted, ‘Tell me to come over to you, walking on the water.’ ‘Come,’ Jesus answered.</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10</a:t>
            </a:fld>
            <a:endParaRPr lang="cs-CZ"/>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grpSp>
        <p:nvGrpSpPr>
          <p:cNvPr id="7" name="Group 15"/>
          <p:cNvGrpSpPr/>
          <p:nvPr/>
        </p:nvGrpSpPr>
        <p:grpSpPr>
          <a:xfrm>
            <a:off x="0" y="0"/>
            <a:ext cx="13004800" cy="97536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1268368" y="7989723"/>
            <a:ext cx="10500174" cy="764032"/>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lIns="130046" tIns="65023" rIns="130046" bIns="65023" rtlCol="0" anchor="ctr"/>
          <a:lstStyle/>
          <a:p>
            <a:pPr algn="ctr"/>
            <a:endParaRPr lang="en-US"/>
          </a:p>
        </p:txBody>
      </p:sp>
      <p:sp>
        <p:nvSpPr>
          <p:cNvPr id="11" name="Rectangle 10"/>
          <p:cNvSpPr/>
          <p:nvPr/>
        </p:nvSpPr>
        <p:spPr>
          <a:xfrm>
            <a:off x="1407932" y="1446387"/>
            <a:ext cx="10211176" cy="687167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30046" tIns="65023" rIns="130046" bIns="65023" rtlCol="0" anchor="ctr"/>
          <a:lstStyle/>
          <a:p>
            <a:pPr algn="ctr"/>
            <a:endParaRPr lang="en-US"/>
          </a:p>
        </p:txBody>
      </p:sp>
      <p:sp>
        <p:nvSpPr>
          <p:cNvPr id="12" name="Rectangle 11"/>
          <p:cNvSpPr/>
          <p:nvPr/>
        </p:nvSpPr>
        <p:spPr>
          <a:xfrm>
            <a:off x="1408854" y="1435947"/>
            <a:ext cx="10211176" cy="6871670"/>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30046" tIns="65023" rIns="130046" bIns="65023"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1094431" y="998498"/>
            <a:ext cx="807582" cy="80758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11172171" y="1066268"/>
            <a:ext cx="806298" cy="806298"/>
          </a:xfrm>
          <a:prstGeom prst="rect">
            <a:avLst/>
          </a:prstGeom>
          <a:noFill/>
        </p:spPr>
      </p:pic>
      <p:sp>
        <p:nvSpPr>
          <p:cNvPr id="2" name="Title 1"/>
          <p:cNvSpPr>
            <a:spLocks noGrp="1"/>
          </p:cNvSpPr>
          <p:nvPr>
            <p:ph type="ctrTitle"/>
          </p:nvPr>
        </p:nvSpPr>
        <p:spPr>
          <a:xfrm>
            <a:off x="2456464" y="2552797"/>
            <a:ext cx="8140043" cy="2599950"/>
          </a:xfrm>
        </p:spPr>
        <p:txBody>
          <a:bodyPr anchor="b">
            <a:normAutofit/>
          </a:bodyPr>
          <a:lstStyle>
            <a:lvl1pPr>
              <a:defRPr sz="6800"/>
            </a:lvl1pPr>
          </a:lstStyle>
          <a:p>
            <a:r>
              <a:rPr lang="de-DE" smtClean="0"/>
              <a:t>Titelmasterformat durch Klicken bearbeiten</a:t>
            </a:r>
            <a:endParaRPr lang="en-US"/>
          </a:p>
        </p:txBody>
      </p:sp>
      <p:sp>
        <p:nvSpPr>
          <p:cNvPr id="3" name="Subtitle 2"/>
          <p:cNvSpPr>
            <a:spLocks noGrp="1"/>
          </p:cNvSpPr>
          <p:nvPr>
            <p:ph type="subTitle" idx="1"/>
          </p:nvPr>
        </p:nvSpPr>
        <p:spPr>
          <a:xfrm>
            <a:off x="2456463" y="5314307"/>
            <a:ext cx="8123988" cy="2167467"/>
          </a:xfrm>
        </p:spPr>
        <p:txBody>
          <a:bodyPr/>
          <a:lstStyle>
            <a:lvl1pPr marL="0" indent="0" algn="ctr">
              <a:buNone/>
              <a:defRPr>
                <a:solidFill>
                  <a:schemeClr val="tx2"/>
                </a:solidFill>
              </a:defRPr>
            </a:lvl1pPr>
            <a:lvl2pPr marL="650230" indent="0" algn="ctr">
              <a:buNone/>
              <a:defRPr>
                <a:solidFill>
                  <a:schemeClr val="tx1">
                    <a:tint val="75000"/>
                  </a:schemeClr>
                </a:solidFill>
              </a:defRPr>
            </a:lvl2pPr>
            <a:lvl3pPr marL="1300460" indent="0" algn="ctr">
              <a:buNone/>
              <a:defRPr>
                <a:solidFill>
                  <a:schemeClr val="tx1">
                    <a:tint val="75000"/>
                  </a:schemeClr>
                </a:solidFill>
              </a:defRPr>
            </a:lvl3pPr>
            <a:lvl4pPr marL="1950690" indent="0" algn="ctr">
              <a:buNone/>
              <a:defRPr>
                <a:solidFill>
                  <a:schemeClr val="tx1">
                    <a:tint val="75000"/>
                  </a:schemeClr>
                </a:solidFill>
              </a:defRPr>
            </a:lvl4pPr>
            <a:lvl5pPr marL="2600919" indent="0" algn="ctr">
              <a:buNone/>
              <a:defRPr>
                <a:solidFill>
                  <a:schemeClr val="tx1">
                    <a:tint val="75000"/>
                  </a:schemeClr>
                </a:solidFill>
              </a:defRPr>
            </a:lvl5pPr>
            <a:lvl6pPr marL="3251149" indent="0" algn="ctr">
              <a:buNone/>
              <a:defRPr>
                <a:solidFill>
                  <a:schemeClr val="tx1">
                    <a:tint val="75000"/>
                  </a:schemeClr>
                </a:solidFill>
              </a:defRPr>
            </a:lvl6pPr>
            <a:lvl7pPr marL="3901379" indent="0" algn="ctr">
              <a:buNone/>
              <a:defRPr>
                <a:solidFill>
                  <a:schemeClr val="tx1">
                    <a:tint val="75000"/>
                  </a:schemeClr>
                </a:solidFill>
              </a:defRPr>
            </a:lvl7pPr>
            <a:lvl8pPr marL="4551609" indent="0" algn="ctr">
              <a:buNone/>
              <a:defRPr>
                <a:solidFill>
                  <a:schemeClr val="tx1">
                    <a:tint val="75000"/>
                  </a:schemeClr>
                </a:solidFill>
              </a:defRPr>
            </a:lvl8pPr>
            <a:lvl9pPr marL="5201839" indent="0" algn="ctr">
              <a:buNone/>
              <a:defRPr>
                <a:solidFill>
                  <a:schemeClr val="tx1">
                    <a:tint val="75000"/>
                  </a:schemeClr>
                </a:solidFill>
              </a:defRPr>
            </a:lvl9pPr>
          </a:lstStyle>
          <a:p>
            <a:r>
              <a:rPr lang="de-DE" smtClean="0"/>
              <a:t>Formatvorlage des Untertitelmasters durch Klicken bearbeiten</a:t>
            </a:r>
            <a:endParaRPr lang="en-US" dirty="0"/>
          </a:p>
        </p:txBody>
      </p:sp>
      <p:sp>
        <p:nvSpPr>
          <p:cNvPr id="4" name="Date Placeholder 3"/>
          <p:cNvSpPr>
            <a:spLocks noGrp="1"/>
          </p:cNvSpPr>
          <p:nvPr>
            <p:ph type="dt" sz="half" idx="10"/>
          </p:nvPr>
        </p:nvSpPr>
        <p:spPr>
          <a:xfrm>
            <a:off x="9629407" y="7619687"/>
            <a:ext cx="1726323" cy="519289"/>
          </a:xfrm>
        </p:spPr>
        <p:txBody>
          <a:bodyPr/>
          <a:lstStyle/>
          <a:p>
            <a:fld id="{1D8BD707-D9CF-40AE-B4C6-C98DA3205C09}" type="datetimeFigureOut">
              <a:rPr lang="en-US" smtClean="0"/>
              <a:pPr/>
              <a:t>1/21/2024</a:t>
            </a:fld>
            <a:endParaRPr lang="en-US"/>
          </a:p>
        </p:txBody>
      </p:sp>
      <p:sp>
        <p:nvSpPr>
          <p:cNvPr id="5" name="Footer Placeholder 4"/>
          <p:cNvSpPr>
            <a:spLocks noGrp="1"/>
          </p:cNvSpPr>
          <p:nvPr>
            <p:ph type="ftr" sz="quarter" idx="11"/>
          </p:nvPr>
        </p:nvSpPr>
        <p:spPr>
          <a:xfrm>
            <a:off x="1669752" y="7619687"/>
            <a:ext cx="7160668" cy="519289"/>
          </a:xfrm>
        </p:spPr>
        <p:txBody>
          <a:bodyPr/>
          <a:lstStyle/>
          <a:p>
            <a:endParaRPr lang="en-US"/>
          </a:p>
        </p:txBody>
      </p:sp>
      <p:sp>
        <p:nvSpPr>
          <p:cNvPr id="6" name="Slide Number Placeholder 5"/>
          <p:cNvSpPr>
            <a:spLocks noGrp="1"/>
          </p:cNvSpPr>
          <p:nvPr>
            <p:ph type="sldNum" sz="quarter" idx="12"/>
          </p:nvPr>
        </p:nvSpPr>
        <p:spPr>
          <a:xfrm>
            <a:off x="8837590" y="7619687"/>
            <a:ext cx="787944" cy="519289"/>
          </a:xfrm>
        </p:spPr>
        <p:txBody>
          <a:bodyPr/>
          <a:lstStyle>
            <a:lvl1pPr algn="ctr">
              <a:defRPr/>
            </a:lvl1pPr>
          </a:lstStyle>
          <a:p>
            <a:fld id="{B6F15528-21DE-4FAA-801E-634DDDAF4B2B}" type="slidenum">
              <a:rPr lang="en-US" smtClean="0"/>
              <a:pPr/>
              <a:t>‹Nr.›</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a:p>
        </p:txBody>
      </p:sp>
      <p:sp>
        <p:nvSpPr>
          <p:cNvPr id="3" name="Vertical Text Placeholder 2"/>
          <p:cNvSpPr>
            <a:spLocks noGrp="1"/>
          </p:cNvSpPr>
          <p:nvPr>
            <p:ph type="body" orient="vert" idx="1"/>
          </p:nvPr>
        </p:nvSpPr>
        <p:spPr/>
        <p:txBody>
          <a:bodyPr vert="eaVert" anchor="ct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482" y="1316538"/>
            <a:ext cx="2035011" cy="6775340"/>
          </a:xfrm>
        </p:spPr>
        <p:txBody>
          <a:bodyPr vert="eaVert"/>
          <a:lstStyle>
            <a:lvl1pPr algn="l">
              <a:defRPr/>
            </a:lvl1pPr>
          </a:lstStyle>
          <a:p>
            <a:r>
              <a:rPr lang="de-DE" smtClean="0"/>
              <a:t>Titelmasterformat durch Klicken bearbeiten</a:t>
            </a:r>
            <a:endParaRPr lang="en-US" dirty="0"/>
          </a:p>
        </p:txBody>
      </p:sp>
      <p:sp>
        <p:nvSpPr>
          <p:cNvPr id="3" name="Vertical Text Placeholder 2"/>
          <p:cNvSpPr>
            <a:spLocks noGrp="1"/>
          </p:cNvSpPr>
          <p:nvPr>
            <p:ph type="body" orient="vert" idx="1"/>
          </p:nvPr>
        </p:nvSpPr>
        <p:spPr>
          <a:xfrm>
            <a:off x="1846359" y="1573422"/>
            <a:ext cx="7365375" cy="6261571"/>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a:p>
        </p:txBody>
      </p:sp>
      <p:sp>
        <p:nvSpPr>
          <p:cNvPr id="3" name="Content Placehold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2055081" y="3184968"/>
            <a:ext cx="8894640" cy="1937173"/>
          </a:xfrm>
        </p:spPr>
        <p:txBody>
          <a:bodyPr anchor="b"/>
          <a:lstStyle>
            <a:lvl1pPr algn="ctr">
              <a:defRPr sz="5700" b="0" cap="none" baseline="0"/>
            </a:lvl1pPr>
          </a:lstStyle>
          <a:p>
            <a:r>
              <a:rPr lang="de-DE" smtClean="0"/>
              <a:t>Titelmasterformat durch Klicken bearbeiten</a:t>
            </a:r>
            <a:endParaRPr lang="en-US" dirty="0"/>
          </a:p>
        </p:txBody>
      </p:sp>
      <p:sp>
        <p:nvSpPr>
          <p:cNvPr id="3" name="Text Placeholder 2"/>
          <p:cNvSpPr>
            <a:spLocks noGrp="1"/>
          </p:cNvSpPr>
          <p:nvPr>
            <p:ph type="body" idx="1"/>
          </p:nvPr>
        </p:nvSpPr>
        <p:spPr>
          <a:xfrm>
            <a:off x="2071136" y="5298253"/>
            <a:ext cx="8862531" cy="1862416"/>
          </a:xfrm>
        </p:spPr>
        <p:txBody>
          <a:bodyPr anchor="t"/>
          <a:lstStyle>
            <a:lvl1pPr marL="0" indent="0" algn="ctr">
              <a:buNone/>
              <a:defRPr sz="2800">
                <a:solidFill>
                  <a:schemeClr val="tx2"/>
                </a:solidFill>
              </a:defRPr>
            </a:lvl1pPr>
            <a:lvl2pPr marL="650230" indent="0">
              <a:buNone/>
              <a:defRPr sz="2600">
                <a:solidFill>
                  <a:schemeClr val="tx1">
                    <a:tint val="75000"/>
                  </a:schemeClr>
                </a:solidFill>
              </a:defRPr>
            </a:lvl2pPr>
            <a:lvl3pPr marL="1300460" indent="0">
              <a:buNone/>
              <a:defRPr sz="2300">
                <a:solidFill>
                  <a:schemeClr val="tx1">
                    <a:tint val="75000"/>
                  </a:schemeClr>
                </a:solidFill>
              </a:defRPr>
            </a:lvl3pPr>
            <a:lvl4pPr marL="1950690" indent="0">
              <a:buNone/>
              <a:defRPr sz="2000">
                <a:solidFill>
                  <a:schemeClr val="tx1">
                    <a:tint val="75000"/>
                  </a:schemeClr>
                </a:solidFill>
              </a:defRPr>
            </a:lvl4pPr>
            <a:lvl5pPr marL="2600919" indent="0">
              <a:buNone/>
              <a:defRPr sz="2000">
                <a:solidFill>
                  <a:schemeClr val="tx1">
                    <a:tint val="75000"/>
                  </a:schemeClr>
                </a:solidFill>
              </a:defRPr>
            </a:lvl5pPr>
            <a:lvl6pPr marL="3251149" indent="0">
              <a:buNone/>
              <a:defRPr sz="2000">
                <a:solidFill>
                  <a:schemeClr val="tx1">
                    <a:tint val="75000"/>
                  </a:schemeClr>
                </a:solidFill>
              </a:defRPr>
            </a:lvl6pPr>
            <a:lvl7pPr marL="3901379" indent="0">
              <a:buNone/>
              <a:defRPr sz="2000">
                <a:solidFill>
                  <a:schemeClr val="tx1">
                    <a:tint val="75000"/>
                  </a:schemeClr>
                </a:solidFill>
              </a:defRPr>
            </a:lvl7pPr>
            <a:lvl8pPr marL="4551609" indent="0">
              <a:buNone/>
              <a:defRPr sz="2000">
                <a:solidFill>
                  <a:schemeClr val="tx1">
                    <a:tint val="75000"/>
                  </a:schemeClr>
                </a:solidFill>
              </a:defRPr>
            </a:lvl8pPr>
            <a:lvl9pPr marL="5201839" indent="0">
              <a:buNone/>
              <a:defRPr sz="2000">
                <a:solidFill>
                  <a:schemeClr val="tx1">
                    <a:tint val="75000"/>
                  </a:schemeClr>
                </a:solidFill>
              </a:defRPr>
            </a:lvl9pPr>
          </a:lstStyle>
          <a:p>
            <a:pPr lvl="0"/>
            <a:r>
              <a:rPr lang="de-DE" smtClean="0"/>
              <a:t>Textmasterformat bearbeiten</a:t>
            </a:r>
          </a:p>
        </p:txBody>
      </p:sp>
      <p:sp>
        <p:nvSpPr>
          <p:cNvPr id="4" name="Date Placeholder 3"/>
          <p:cNvSpPr>
            <a:spLocks noGrp="1"/>
          </p:cNvSpPr>
          <p:nvPr>
            <p:ph type="dt" sz="half" idx="10"/>
          </p:nvPr>
        </p:nvSpPr>
        <p:spPr/>
        <p:txBody>
          <a:bodyPr/>
          <a:lstStyle/>
          <a:p>
            <a:fld id="{1D8BD707-D9CF-40AE-B4C6-C98DA3205C09}" type="datetimeFigureOut">
              <a:rPr lang="en-US" smtClean="0"/>
              <a:pPr/>
              <a:t>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
        <p:nvSpPr>
          <p:cNvPr id="9" name="Content Placeholder 8"/>
          <p:cNvSpPr>
            <a:spLocks noGrp="1"/>
          </p:cNvSpPr>
          <p:nvPr>
            <p:ph sz="quarter" idx="13"/>
          </p:nvPr>
        </p:nvSpPr>
        <p:spPr>
          <a:xfrm>
            <a:off x="1846682" y="3017112"/>
            <a:ext cx="4551680" cy="5123891"/>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11" name="Content Placeholder 10"/>
          <p:cNvSpPr>
            <a:spLocks noGrp="1"/>
          </p:cNvSpPr>
          <p:nvPr>
            <p:ph sz="quarter" idx="14"/>
          </p:nvPr>
        </p:nvSpPr>
        <p:spPr>
          <a:xfrm>
            <a:off x="6632448" y="3014134"/>
            <a:ext cx="4551680" cy="5127413"/>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de-DE" smtClean="0"/>
              <a:t>Titelmasterformat durch Klicken bearbeiten</a:t>
            </a:r>
            <a:endParaRPr lang="en-US"/>
          </a:p>
        </p:txBody>
      </p:sp>
      <p:sp>
        <p:nvSpPr>
          <p:cNvPr id="3" name="Text Placeholder 2"/>
          <p:cNvSpPr>
            <a:spLocks noGrp="1"/>
          </p:cNvSpPr>
          <p:nvPr>
            <p:ph type="body" idx="1"/>
          </p:nvPr>
        </p:nvSpPr>
        <p:spPr>
          <a:xfrm>
            <a:off x="2215637" y="3018399"/>
            <a:ext cx="4180652" cy="1166518"/>
          </a:xfrm>
        </p:spPr>
        <p:txBody>
          <a:bodyPr anchor="b">
            <a:normAutofit/>
          </a:bodyPr>
          <a:lstStyle>
            <a:lvl1pPr marL="0" indent="0" algn="ctr">
              <a:buNone/>
              <a:defRPr sz="2800" b="1">
                <a:solidFill>
                  <a:schemeClr val="tx2"/>
                </a:solidFill>
              </a:defRPr>
            </a:lvl1pPr>
            <a:lvl2pPr marL="650230" indent="0">
              <a:buNone/>
              <a:defRPr sz="2800" b="1"/>
            </a:lvl2pPr>
            <a:lvl3pPr marL="1300460" indent="0">
              <a:buNone/>
              <a:defRPr sz="2600" b="1"/>
            </a:lvl3pPr>
            <a:lvl4pPr marL="1950690" indent="0">
              <a:buNone/>
              <a:defRPr sz="2300" b="1"/>
            </a:lvl4pPr>
            <a:lvl5pPr marL="2600919" indent="0">
              <a:buNone/>
              <a:defRPr sz="2300" b="1"/>
            </a:lvl5pPr>
            <a:lvl6pPr marL="3251149" indent="0">
              <a:buNone/>
              <a:defRPr sz="2300" b="1"/>
            </a:lvl6pPr>
            <a:lvl7pPr marL="3901379" indent="0">
              <a:buNone/>
              <a:defRPr sz="2300" b="1"/>
            </a:lvl7pPr>
            <a:lvl8pPr marL="4551609" indent="0">
              <a:buNone/>
              <a:defRPr sz="2300" b="1"/>
            </a:lvl8pPr>
            <a:lvl9pPr marL="5201839" indent="0">
              <a:buNone/>
              <a:defRPr sz="2300" b="1"/>
            </a:lvl9pPr>
          </a:lstStyle>
          <a:p>
            <a:pPr lvl="0"/>
            <a:r>
              <a:rPr lang="de-DE" smtClean="0"/>
              <a:t>Textmasterformat bearbeiten</a:t>
            </a:r>
          </a:p>
        </p:txBody>
      </p:sp>
      <p:sp>
        <p:nvSpPr>
          <p:cNvPr id="5" name="Text Placeholder 4"/>
          <p:cNvSpPr>
            <a:spLocks noGrp="1"/>
          </p:cNvSpPr>
          <p:nvPr>
            <p:ph type="body" sz="quarter" idx="3"/>
          </p:nvPr>
        </p:nvSpPr>
        <p:spPr>
          <a:xfrm>
            <a:off x="6984062" y="3018398"/>
            <a:ext cx="4187546" cy="1170432"/>
          </a:xfrm>
        </p:spPr>
        <p:txBody>
          <a:bodyPr anchor="b">
            <a:normAutofit/>
          </a:bodyPr>
          <a:lstStyle>
            <a:lvl1pPr marL="0" indent="0" algn="ctr">
              <a:buNone/>
              <a:defRPr sz="2800" b="1">
                <a:solidFill>
                  <a:schemeClr val="tx2"/>
                </a:solidFill>
              </a:defRPr>
            </a:lvl1pPr>
            <a:lvl2pPr marL="650230" indent="0">
              <a:buNone/>
              <a:defRPr sz="2800" b="1"/>
            </a:lvl2pPr>
            <a:lvl3pPr marL="1300460" indent="0">
              <a:buNone/>
              <a:defRPr sz="2600" b="1"/>
            </a:lvl3pPr>
            <a:lvl4pPr marL="1950690" indent="0">
              <a:buNone/>
              <a:defRPr sz="2300" b="1"/>
            </a:lvl4pPr>
            <a:lvl5pPr marL="2600919" indent="0">
              <a:buNone/>
              <a:defRPr sz="2300" b="1"/>
            </a:lvl5pPr>
            <a:lvl6pPr marL="3251149" indent="0">
              <a:buNone/>
              <a:defRPr sz="2300" b="1"/>
            </a:lvl6pPr>
            <a:lvl7pPr marL="3901379" indent="0">
              <a:buNone/>
              <a:defRPr sz="2300" b="1"/>
            </a:lvl7pPr>
            <a:lvl8pPr marL="4551609" indent="0">
              <a:buNone/>
              <a:defRPr sz="2300" b="1"/>
            </a:lvl8pPr>
            <a:lvl9pPr marL="5201839" indent="0">
              <a:buNone/>
              <a:defRPr sz="2300" b="1"/>
            </a:lvl9pPr>
          </a:lstStyle>
          <a:p>
            <a:pPr lvl="0"/>
            <a:r>
              <a:rPr lang="de-DE" smtClean="0"/>
              <a:t>Textmasterformat bearbeiten</a:t>
            </a:r>
          </a:p>
        </p:txBody>
      </p:sp>
      <p:sp>
        <p:nvSpPr>
          <p:cNvPr id="7" name="Date Placeholder 6"/>
          <p:cNvSpPr>
            <a:spLocks noGrp="1"/>
          </p:cNvSpPr>
          <p:nvPr>
            <p:ph type="dt" sz="half" idx="10"/>
          </p:nvPr>
        </p:nvSpPr>
        <p:spPr/>
        <p:txBody>
          <a:bodyPr/>
          <a:lstStyle/>
          <a:p>
            <a:fld id="{1D8BD707-D9CF-40AE-B4C6-C98DA3205C09}" type="datetimeFigureOut">
              <a:rPr lang="en-US" smtClean="0"/>
              <a:pPr/>
              <a:t>1/21/2024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‹Nr.›</a:t>
            </a:fld>
            <a:endParaRPr lang="en-US"/>
          </a:p>
        </p:txBody>
      </p:sp>
      <p:sp>
        <p:nvSpPr>
          <p:cNvPr id="11" name="Content Placeholder 10"/>
          <p:cNvSpPr>
            <a:spLocks noGrp="1"/>
          </p:cNvSpPr>
          <p:nvPr>
            <p:ph sz="quarter" idx="13"/>
          </p:nvPr>
        </p:nvSpPr>
        <p:spPr>
          <a:xfrm>
            <a:off x="1846682" y="4187546"/>
            <a:ext cx="4590694" cy="3953459"/>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13" name="Content Placeholder 12"/>
          <p:cNvSpPr>
            <a:spLocks noGrp="1"/>
          </p:cNvSpPr>
          <p:nvPr>
            <p:ph sz="quarter" idx="14"/>
          </p:nvPr>
        </p:nvSpPr>
        <p:spPr>
          <a:xfrm>
            <a:off x="6606437" y="4188179"/>
            <a:ext cx="4590694" cy="3953459"/>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alt mit Überschrift">
    <p:spTree>
      <p:nvGrpSpPr>
        <p:cNvPr id="1" name=""/>
        <p:cNvGrpSpPr/>
        <p:nvPr/>
      </p:nvGrpSpPr>
      <p:grpSpPr>
        <a:xfrm>
          <a:off x="0" y="0"/>
          <a:ext cx="0" cy="0"/>
          <a:chOff x="0" y="0"/>
          <a:chExt cx="0" cy="0"/>
        </a:xfrm>
      </p:grpSpPr>
      <p:grpSp>
        <p:nvGrpSpPr>
          <p:cNvPr id="8" name="Group 15"/>
          <p:cNvGrpSpPr/>
          <p:nvPr/>
        </p:nvGrpSpPr>
        <p:grpSpPr>
          <a:xfrm>
            <a:off x="0" y="0"/>
            <a:ext cx="13004800" cy="97536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899097" y="8615876"/>
            <a:ext cx="10981833" cy="764032"/>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lIns="130046" tIns="65023" rIns="130046" bIns="65023" rtlCol="0" anchor="ctr"/>
          <a:lstStyle/>
          <a:p>
            <a:pPr algn="ctr"/>
            <a:endParaRPr lang="en-US"/>
          </a:p>
        </p:txBody>
      </p:sp>
      <p:sp>
        <p:nvSpPr>
          <p:cNvPr id="16" name="Rectangle 15"/>
          <p:cNvSpPr/>
          <p:nvPr/>
        </p:nvSpPr>
        <p:spPr>
          <a:xfrm rot="60000">
            <a:off x="6355730" y="860676"/>
            <a:ext cx="5388716" cy="8138377"/>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30046" tIns="65023" rIns="130046" bIns="65023" rtlCol="0" anchor="ctr"/>
          <a:lstStyle/>
          <a:p>
            <a:pPr algn="ctr"/>
            <a:endParaRPr lang="en-US"/>
          </a:p>
        </p:txBody>
      </p:sp>
      <p:sp>
        <p:nvSpPr>
          <p:cNvPr id="17" name="Rectangle 16"/>
          <p:cNvSpPr/>
          <p:nvPr/>
        </p:nvSpPr>
        <p:spPr>
          <a:xfrm rot="60000">
            <a:off x="6359348" y="858317"/>
            <a:ext cx="5388716" cy="8138377"/>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30046" tIns="65023" rIns="130046" bIns="65023" rtlCol="0" anchor="ctr"/>
          <a:lstStyle/>
          <a:p>
            <a:pPr algn="ctr"/>
            <a:endParaRPr lang="en-US"/>
          </a:p>
        </p:txBody>
      </p:sp>
      <p:sp>
        <p:nvSpPr>
          <p:cNvPr id="13" name="Rectangle 12"/>
          <p:cNvSpPr/>
          <p:nvPr/>
        </p:nvSpPr>
        <p:spPr>
          <a:xfrm rot="21540000">
            <a:off x="1065535" y="820434"/>
            <a:ext cx="5388716" cy="8138377"/>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30046" tIns="65023" rIns="130046" bIns="65023" rtlCol="0" anchor="ctr"/>
          <a:lstStyle/>
          <a:p>
            <a:pPr algn="ctr"/>
            <a:endParaRPr lang="en-US"/>
          </a:p>
        </p:txBody>
      </p:sp>
      <p:sp>
        <p:nvSpPr>
          <p:cNvPr id="14" name="Rectangle 13"/>
          <p:cNvSpPr/>
          <p:nvPr/>
        </p:nvSpPr>
        <p:spPr>
          <a:xfrm rot="21540000">
            <a:off x="1066394" y="819302"/>
            <a:ext cx="5388716" cy="8138377"/>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30046" tIns="65023" rIns="130046" bIns="65023"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3372240" y="418067"/>
            <a:ext cx="807582" cy="80758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8931053" y="473832"/>
            <a:ext cx="806298" cy="806298"/>
          </a:xfrm>
          <a:prstGeom prst="rect">
            <a:avLst/>
          </a:prstGeom>
          <a:noFill/>
        </p:spPr>
      </p:pic>
      <p:sp>
        <p:nvSpPr>
          <p:cNvPr id="2" name="Title 1"/>
          <p:cNvSpPr>
            <a:spLocks noGrp="1"/>
          </p:cNvSpPr>
          <p:nvPr>
            <p:ph type="title"/>
          </p:nvPr>
        </p:nvSpPr>
        <p:spPr>
          <a:xfrm rot="-60000">
            <a:off x="1577211" y="2872949"/>
            <a:ext cx="4358865" cy="2137653"/>
          </a:xfrm>
        </p:spPr>
        <p:txBody>
          <a:bodyPr anchor="b">
            <a:normAutofit/>
          </a:bodyPr>
          <a:lstStyle>
            <a:lvl1pPr algn="ctr">
              <a:defRPr sz="3400" b="0"/>
            </a:lvl1pPr>
          </a:lstStyle>
          <a:p>
            <a:r>
              <a:rPr lang="de-DE" smtClean="0"/>
              <a:t>Titelmasterformat durch Klicken bearbeiten</a:t>
            </a:r>
            <a:endParaRPr lang="en-US"/>
          </a:p>
        </p:txBody>
      </p:sp>
      <p:sp>
        <p:nvSpPr>
          <p:cNvPr id="3" name="Content Placeholder 2"/>
          <p:cNvSpPr>
            <a:spLocks noGrp="1"/>
          </p:cNvSpPr>
          <p:nvPr>
            <p:ph idx="1"/>
          </p:nvPr>
        </p:nvSpPr>
        <p:spPr>
          <a:xfrm rot="60000">
            <a:off x="6903880" y="1636969"/>
            <a:ext cx="4296238" cy="6578473"/>
          </a:xfrm>
        </p:spPr>
        <p:txBody>
          <a:bodyPr anchor="ctr"/>
          <a:lstStyle>
            <a:lvl1pPr>
              <a:defRPr sz="3100"/>
            </a:lvl1pPr>
            <a:lvl2pPr>
              <a:defRPr sz="2800"/>
            </a:lvl2pPr>
            <a:lvl3pPr>
              <a:defRPr sz="2600"/>
            </a:lvl3pPr>
            <a:lvl4pPr>
              <a:defRPr sz="2300"/>
            </a:lvl4pPr>
            <a:lvl5pPr>
              <a:defRPr sz="2000"/>
            </a:lvl5pPr>
            <a:lvl6pPr>
              <a:defRPr sz="2800"/>
            </a:lvl6pPr>
            <a:lvl7pPr>
              <a:defRPr sz="2800"/>
            </a:lvl7pPr>
            <a:lvl8pPr>
              <a:defRPr sz="2800"/>
            </a:lvl8pPr>
            <a:lvl9pPr>
              <a:defRPr sz="2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Text Placeholder 3"/>
          <p:cNvSpPr>
            <a:spLocks noGrp="1"/>
          </p:cNvSpPr>
          <p:nvPr>
            <p:ph type="body" sz="half" idx="2"/>
          </p:nvPr>
        </p:nvSpPr>
        <p:spPr>
          <a:xfrm rot="-60000">
            <a:off x="1632889" y="5153775"/>
            <a:ext cx="4336201" cy="2987236"/>
          </a:xfrm>
        </p:spPr>
        <p:txBody>
          <a:bodyPr>
            <a:normAutofit/>
          </a:bodyPr>
          <a:lstStyle>
            <a:lvl1pPr marL="0" indent="0" algn="ctr">
              <a:buNone/>
              <a:defRPr sz="2300"/>
            </a:lvl1pPr>
            <a:lvl2pPr marL="650230" indent="0">
              <a:buNone/>
              <a:defRPr sz="1700"/>
            </a:lvl2pPr>
            <a:lvl3pPr marL="1300460" indent="0">
              <a:buNone/>
              <a:defRPr sz="1400"/>
            </a:lvl3pPr>
            <a:lvl4pPr marL="1950690" indent="0">
              <a:buNone/>
              <a:defRPr sz="1300"/>
            </a:lvl4pPr>
            <a:lvl5pPr marL="2600919" indent="0">
              <a:buNone/>
              <a:defRPr sz="1300"/>
            </a:lvl5pPr>
            <a:lvl6pPr marL="3251149" indent="0">
              <a:buNone/>
              <a:defRPr sz="1300"/>
            </a:lvl6pPr>
            <a:lvl7pPr marL="3901379" indent="0">
              <a:buNone/>
              <a:defRPr sz="1300"/>
            </a:lvl7pPr>
            <a:lvl8pPr marL="4551609" indent="0">
              <a:buNone/>
              <a:defRPr sz="1300"/>
            </a:lvl8pPr>
            <a:lvl9pPr marL="5201839" indent="0">
              <a:buNone/>
              <a:defRPr sz="1300"/>
            </a:lvl9pPr>
          </a:lstStyle>
          <a:p>
            <a:pPr lvl="0"/>
            <a:r>
              <a:rPr lang="de-DE" smtClean="0"/>
              <a:t>Textmasterformat bearbeiten</a:t>
            </a:r>
          </a:p>
        </p:txBody>
      </p:sp>
      <p:sp>
        <p:nvSpPr>
          <p:cNvPr id="5" name="Date Placeholder 4"/>
          <p:cNvSpPr>
            <a:spLocks noGrp="1"/>
          </p:cNvSpPr>
          <p:nvPr>
            <p:ph type="dt" sz="half" idx="10"/>
          </p:nvPr>
        </p:nvSpPr>
        <p:spPr>
          <a:xfrm rot="60000">
            <a:off x="9019305" y="8370734"/>
            <a:ext cx="1726323" cy="519289"/>
          </a:xfrm>
        </p:spPr>
        <p:txBody>
          <a:bodyPr/>
          <a:lstStyle/>
          <a:p>
            <a:fld id="{1D8BD707-D9CF-40AE-B4C6-C98DA3205C09}" type="datetimeFigureOut">
              <a:rPr lang="en-US" smtClean="0"/>
              <a:pPr/>
              <a:t>1/21/2024</a:t>
            </a:fld>
            <a:endParaRPr lang="en-US"/>
          </a:p>
        </p:txBody>
      </p:sp>
      <p:sp>
        <p:nvSpPr>
          <p:cNvPr id="6" name="Footer Placeholder 5"/>
          <p:cNvSpPr>
            <a:spLocks noGrp="1"/>
          </p:cNvSpPr>
          <p:nvPr>
            <p:ph type="ftr" sz="quarter" idx="11"/>
          </p:nvPr>
        </p:nvSpPr>
        <p:spPr>
          <a:xfrm rot="-60000">
            <a:off x="1300700" y="8290505"/>
            <a:ext cx="5009930" cy="519289"/>
          </a:xfrm>
        </p:spPr>
        <p:txBody>
          <a:bodyPr/>
          <a:lstStyle/>
          <a:p>
            <a:endParaRPr lang="en-US"/>
          </a:p>
        </p:txBody>
      </p:sp>
      <p:sp>
        <p:nvSpPr>
          <p:cNvPr id="7" name="Slide Number Placeholder 6"/>
          <p:cNvSpPr>
            <a:spLocks noGrp="1"/>
          </p:cNvSpPr>
          <p:nvPr>
            <p:ph type="sldNum" sz="quarter" idx="12"/>
          </p:nvPr>
        </p:nvSpPr>
        <p:spPr>
          <a:xfrm rot="60000">
            <a:off x="10748179" y="8386790"/>
            <a:ext cx="787944" cy="519289"/>
          </a:xfrm>
        </p:spPr>
        <p:txBody>
          <a:bodyPr/>
          <a:lstStyle/>
          <a:p>
            <a:fld id="{B6F15528-21DE-4FAA-801E-634DDDAF4B2B}" type="slidenum">
              <a:rPr lang="en-US" smtClean="0"/>
              <a:pPr/>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it Überschrift">
    <p:spTree>
      <p:nvGrpSpPr>
        <p:cNvPr id="1" name=""/>
        <p:cNvGrpSpPr/>
        <p:nvPr/>
      </p:nvGrpSpPr>
      <p:grpSpPr>
        <a:xfrm>
          <a:off x="0" y="0"/>
          <a:ext cx="0" cy="0"/>
          <a:chOff x="0" y="0"/>
          <a:chExt cx="0" cy="0"/>
        </a:xfrm>
      </p:grpSpPr>
      <p:grpSp>
        <p:nvGrpSpPr>
          <p:cNvPr id="8" name="Group 15"/>
          <p:cNvGrpSpPr/>
          <p:nvPr/>
        </p:nvGrpSpPr>
        <p:grpSpPr>
          <a:xfrm>
            <a:off x="0" y="0"/>
            <a:ext cx="13004800" cy="97536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899097" y="8615876"/>
            <a:ext cx="10981833" cy="764032"/>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lIns="130046" tIns="65023" rIns="130046" bIns="65023" rtlCol="0" anchor="ctr"/>
          <a:lstStyle/>
          <a:p>
            <a:pPr algn="ctr"/>
            <a:endParaRPr lang="en-US"/>
          </a:p>
        </p:txBody>
      </p:sp>
      <p:sp>
        <p:nvSpPr>
          <p:cNvPr id="12" name="Rectangle 11"/>
          <p:cNvSpPr/>
          <p:nvPr/>
        </p:nvSpPr>
        <p:spPr>
          <a:xfrm rot="21540000">
            <a:off x="1065535" y="820434"/>
            <a:ext cx="5388716" cy="8138377"/>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30046" tIns="65023" rIns="130046" bIns="65023" rtlCol="0" anchor="ctr"/>
          <a:lstStyle/>
          <a:p>
            <a:pPr algn="ctr"/>
            <a:endParaRPr lang="en-US"/>
          </a:p>
        </p:txBody>
      </p:sp>
      <p:sp>
        <p:nvSpPr>
          <p:cNvPr id="13" name="Rectangle 12"/>
          <p:cNvSpPr/>
          <p:nvPr/>
        </p:nvSpPr>
        <p:spPr>
          <a:xfrm rot="21540000">
            <a:off x="1059639" y="818871"/>
            <a:ext cx="5388716" cy="8138377"/>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30046" tIns="65023" rIns="130046" bIns="65023" rtlCol="0" anchor="ctr"/>
          <a:lstStyle/>
          <a:p>
            <a:pPr algn="ctr"/>
            <a:endParaRPr lang="en-US"/>
          </a:p>
        </p:txBody>
      </p:sp>
      <p:sp>
        <p:nvSpPr>
          <p:cNvPr id="29" name="Rectangle 28"/>
          <p:cNvSpPr/>
          <p:nvPr/>
        </p:nvSpPr>
        <p:spPr>
          <a:xfrm rot="60000">
            <a:off x="6355730" y="860676"/>
            <a:ext cx="5388716" cy="8138377"/>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30046" tIns="65023" rIns="130046" bIns="65023" rtlCol="0" anchor="ctr"/>
          <a:lstStyle/>
          <a:p>
            <a:pPr algn="ctr"/>
            <a:endParaRPr lang="en-US"/>
          </a:p>
        </p:txBody>
      </p:sp>
      <p:sp>
        <p:nvSpPr>
          <p:cNvPr id="30" name="Rectangle 29"/>
          <p:cNvSpPr/>
          <p:nvPr/>
        </p:nvSpPr>
        <p:spPr>
          <a:xfrm rot="60000">
            <a:off x="6349893" y="858908"/>
            <a:ext cx="5388716" cy="8138377"/>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30046" tIns="65023" rIns="130046" bIns="65023"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3372240" y="418067"/>
            <a:ext cx="807582" cy="80758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8931053" y="473832"/>
            <a:ext cx="806298" cy="806298"/>
          </a:xfrm>
          <a:prstGeom prst="rect">
            <a:avLst/>
          </a:prstGeom>
          <a:noFill/>
        </p:spPr>
      </p:pic>
      <p:sp>
        <p:nvSpPr>
          <p:cNvPr id="2" name="Title 1"/>
          <p:cNvSpPr>
            <a:spLocks noGrp="1"/>
          </p:cNvSpPr>
          <p:nvPr>
            <p:ph type="title"/>
          </p:nvPr>
        </p:nvSpPr>
        <p:spPr>
          <a:xfrm rot="-60000">
            <a:off x="1573581" y="2874061"/>
            <a:ext cx="4356608" cy="2132787"/>
          </a:xfrm>
        </p:spPr>
        <p:txBody>
          <a:bodyPr anchor="b">
            <a:normAutofit/>
          </a:bodyPr>
          <a:lstStyle>
            <a:lvl1pPr algn="ctr">
              <a:defRPr sz="3400" b="0"/>
            </a:lvl1pPr>
          </a:lstStyle>
          <a:p>
            <a:r>
              <a:rPr lang="de-DE" smtClean="0"/>
              <a:t>Titelmasterformat durch Klicken bearbeiten</a:t>
            </a:r>
            <a:endParaRPr lang="en-US" dirty="0"/>
          </a:p>
        </p:txBody>
      </p:sp>
      <p:sp>
        <p:nvSpPr>
          <p:cNvPr id="3" name="Picture Placeholder 2"/>
          <p:cNvSpPr>
            <a:spLocks noGrp="1"/>
          </p:cNvSpPr>
          <p:nvPr>
            <p:ph type="pic" idx="1"/>
          </p:nvPr>
        </p:nvSpPr>
        <p:spPr>
          <a:xfrm rot="60000">
            <a:off x="6966920" y="1717009"/>
            <a:ext cx="4144161" cy="6456053"/>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3400"/>
            </a:lvl1pPr>
            <a:lvl2pPr marL="650230" indent="0">
              <a:buNone/>
              <a:defRPr sz="4000"/>
            </a:lvl2pPr>
            <a:lvl3pPr marL="1300460" indent="0">
              <a:buNone/>
              <a:defRPr sz="3400"/>
            </a:lvl3pPr>
            <a:lvl4pPr marL="1950690" indent="0">
              <a:buNone/>
              <a:defRPr sz="2800"/>
            </a:lvl4pPr>
            <a:lvl5pPr marL="2600919" indent="0">
              <a:buNone/>
              <a:defRPr sz="2800"/>
            </a:lvl5pPr>
            <a:lvl6pPr marL="3251149" indent="0">
              <a:buNone/>
              <a:defRPr sz="2800"/>
            </a:lvl6pPr>
            <a:lvl7pPr marL="3901379" indent="0">
              <a:buNone/>
              <a:defRPr sz="2800"/>
            </a:lvl7pPr>
            <a:lvl8pPr marL="4551609" indent="0">
              <a:buNone/>
              <a:defRPr sz="2800"/>
            </a:lvl8pPr>
            <a:lvl9pPr marL="5201839" indent="0">
              <a:buNone/>
              <a:defRPr sz="2800"/>
            </a:lvl9pPr>
          </a:lstStyle>
          <a:p>
            <a:r>
              <a:rPr lang="de-DE" smtClean="0"/>
              <a:t>Bild durch Klicken auf Symbol hinzufügen</a:t>
            </a:r>
            <a:endParaRPr lang="en-US"/>
          </a:p>
        </p:txBody>
      </p:sp>
      <p:sp>
        <p:nvSpPr>
          <p:cNvPr id="4" name="Text Placeholder 3"/>
          <p:cNvSpPr>
            <a:spLocks noGrp="1"/>
          </p:cNvSpPr>
          <p:nvPr>
            <p:ph type="body" sz="half" idx="2"/>
          </p:nvPr>
        </p:nvSpPr>
        <p:spPr>
          <a:xfrm rot="-60000">
            <a:off x="1638605" y="5149901"/>
            <a:ext cx="4330598" cy="2991104"/>
          </a:xfrm>
        </p:spPr>
        <p:txBody>
          <a:bodyPr>
            <a:normAutofit/>
          </a:bodyPr>
          <a:lstStyle>
            <a:lvl1pPr marL="0" indent="0" algn="ctr">
              <a:buNone/>
              <a:defRPr sz="2300"/>
            </a:lvl1pPr>
            <a:lvl2pPr marL="650230" indent="0">
              <a:buNone/>
              <a:defRPr sz="1700"/>
            </a:lvl2pPr>
            <a:lvl3pPr marL="1300460" indent="0">
              <a:buNone/>
              <a:defRPr sz="1400"/>
            </a:lvl3pPr>
            <a:lvl4pPr marL="1950690" indent="0">
              <a:buNone/>
              <a:defRPr sz="1300"/>
            </a:lvl4pPr>
            <a:lvl5pPr marL="2600919" indent="0">
              <a:buNone/>
              <a:defRPr sz="1300"/>
            </a:lvl5pPr>
            <a:lvl6pPr marL="3251149" indent="0">
              <a:buNone/>
              <a:defRPr sz="1300"/>
            </a:lvl6pPr>
            <a:lvl7pPr marL="3901379" indent="0">
              <a:buNone/>
              <a:defRPr sz="1300"/>
            </a:lvl7pPr>
            <a:lvl8pPr marL="4551609" indent="0">
              <a:buNone/>
              <a:defRPr sz="1300"/>
            </a:lvl8pPr>
            <a:lvl9pPr marL="5201839" indent="0">
              <a:buNone/>
              <a:defRPr sz="1300"/>
            </a:lvl9pPr>
          </a:lstStyle>
          <a:p>
            <a:pPr lvl="0"/>
            <a:r>
              <a:rPr lang="de-DE" smtClean="0"/>
              <a:t>Textmasterformat bearbeiten</a:t>
            </a:r>
          </a:p>
        </p:txBody>
      </p:sp>
      <p:sp>
        <p:nvSpPr>
          <p:cNvPr id="5" name="Date Placeholder 4"/>
          <p:cNvSpPr>
            <a:spLocks noGrp="1"/>
          </p:cNvSpPr>
          <p:nvPr>
            <p:ph type="dt" sz="half" idx="10"/>
          </p:nvPr>
        </p:nvSpPr>
        <p:spPr>
          <a:xfrm rot="60000">
            <a:off x="9025332" y="8375093"/>
            <a:ext cx="1726323" cy="519289"/>
          </a:xfrm>
        </p:spPr>
        <p:txBody>
          <a:bodyPr/>
          <a:lstStyle/>
          <a:p>
            <a:fld id="{1D8BD707-D9CF-40AE-B4C6-C98DA3205C09}" type="datetimeFigureOut">
              <a:rPr lang="en-US" smtClean="0"/>
              <a:pPr/>
              <a:t>1/21/2024</a:t>
            </a:fld>
            <a:endParaRPr lang="en-US"/>
          </a:p>
        </p:txBody>
      </p:sp>
      <p:sp>
        <p:nvSpPr>
          <p:cNvPr id="6" name="Footer Placeholder 5"/>
          <p:cNvSpPr>
            <a:spLocks noGrp="1"/>
          </p:cNvSpPr>
          <p:nvPr>
            <p:ph type="ftr" sz="quarter" idx="11"/>
          </p:nvPr>
        </p:nvSpPr>
        <p:spPr>
          <a:xfrm rot="-60000">
            <a:off x="1300721" y="8293031"/>
            <a:ext cx="4720417" cy="519289"/>
          </a:xfrm>
        </p:spPr>
        <p:txBody>
          <a:bodyPr/>
          <a:lstStyle/>
          <a:p>
            <a:endParaRPr lang="en-US"/>
          </a:p>
        </p:txBody>
      </p:sp>
      <p:sp>
        <p:nvSpPr>
          <p:cNvPr id="7" name="Slide Number Placeholder 6"/>
          <p:cNvSpPr>
            <a:spLocks noGrp="1"/>
          </p:cNvSpPr>
          <p:nvPr>
            <p:ph type="sldNum" sz="quarter" idx="12"/>
          </p:nvPr>
        </p:nvSpPr>
        <p:spPr>
          <a:xfrm rot="60000">
            <a:off x="10754972" y="8391149"/>
            <a:ext cx="787944" cy="519289"/>
          </a:xfrm>
        </p:spPr>
        <p:txBody>
          <a:bodyPr/>
          <a:lstStyle/>
          <a:p>
            <a:fld id="{B6F15528-21DE-4FAA-801E-634DDDAF4B2B}" type="slidenum">
              <a:rPr lang="en-US" smtClean="0"/>
              <a:pPr/>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13004800" cy="97536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4081" y="8631936"/>
            <a:ext cx="11265409" cy="764032"/>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lIns="130046" tIns="65023" rIns="130046" bIns="65023" rtlCol="0" anchor="ctr"/>
          <a:lstStyle/>
          <a:p>
            <a:pPr algn="ctr"/>
            <a:endParaRPr lang="en-US"/>
          </a:p>
        </p:txBody>
      </p:sp>
      <p:sp>
        <p:nvSpPr>
          <p:cNvPr id="11" name="Rectangle 10"/>
          <p:cNvSpPr/>
          <p:nvPr/>
        </p:nvSpPr>
        <p:spPr>
          <a:xfrm>
            <a:off x="1040384" y="818219"/>
            <a:ext cx="10945707" cy="8128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30046" tIns="65023" rIns="130046" bIns="65023" rtlCol="0" anchor="ctr"/>
          <a:lstStyle/>
          <a:p>
            <a:pPr algn="ctr"/>
            <a:endParaRPr lang="en-US"/>
          </a:p>
        </p:txBody>
      </p:sp>
      <p:sp>
        <p:nvSpPr>
          <p:cNvPr id="12" name="Rectangle 11"/>
          <p:cNvSpPr/>
          <p:nvPr/>
        </p:nvSpPr>
        <p:spPr>
          <a:xfrm>
            <a:off x="1040384" y="819302"/>
            <a:ext cx="10945707" cy="8128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30046" tIns="65023" rIns="130046" bIns="65023"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773321" y="388396"/>
            <a:ext cx="807582" cy="80758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11541445" y="424054"/>
            <a:ext cx="806298" cy="806298"/>
          </a:xfrm>
          <a:prstGeom prst="rect">
            <a:avLst/>
          </a:prstGeom>
          <a:noFill/>
        </p:spPr>
      </p:pic>
      <p:sp>
        <p:nvSpPr>
          <p:cNvPr id="2" name="Title Placeholder 1"/>
          <p:cNvSpPr>
            <a:spLocks noGrp="1"/>
          </p:cNvSpPr>
          <p:nvPr>
            <p:ph type="title"/>
          </p:nvPr>
        </p:nvSpPr>
        <p:spPr>
          <a:xfrm>
            <a:off x="1557367" y="1162784"/>
            <a:ext cx="9906126" cy="1710201"/>
          </a:xfrm>
          <a:prstGeom prst="rect">
            <a:avLst/>
          </a:prstGeom>
        </p:spPr>
        <p:txBody>
          <a:bodyPr vert="horz" lIns="130046" tIns="65023" rIns="130046" bIns="65023" rtlCol="0" anchor="ctr">
            <a:normAutofit/>
          </a:bodyPr>
          <a:lstStyle/>
          <a:p>
            <a:r>
              <a:rPr lang="de-DE" smtClean="0"/>
              <a:t>Titelmasterformat durch Klicken bearbeiten</a:t>
            </a:r>
            <a:endParaRPr lang="en-US" dirty="0"/>
          </a:p>
        </p:txBody>
      </p:sp>
      <p:sp>
        <p:nvSpPr>
          <p:cNvPr id="3" name="Text Placeholder 2"/>
          <p:cNvSpPr>
            <a:spLocks noGrp="1"/>
          </p:cNvSpPr>
          <p:nvPr>
            <p:ph type="body" idx="1"/>
          </p:nvPr>
        </p:nvSpPr>
        <p:spPr>
          <a:xfrm>
            <a:off x="2080769" y="3014054"/>
            <a:ext cx="8812665" cy="5125422"/>
          </a:xfrm>
          <a:prstGeom prst="rect">
            <a:avLst/>
          </a:prstGeom>
        </p:spPr>
        <p:txBody>
          <a:bodyPr vert="horz" lIns="130046" tIns="65023" rIns="130046" bIns="65023" rtlCol="0" anchor="t">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2"/>
          </p:nvPr>
        </p:nvSpPr>
        <p:spPr>
          <a:xfrm>
            <a:off x="9179859" y="8261906"/>
            <a:ext cx="1726323" cy="519289"/>
          </a:xfrm>
          <a:prstGeom prst="rect">
            <a:avLst/>
          </a:prstGeom>
        </p:spPr>
        <p:txBody>
          <a:bodyPr vert="horz" lIns="130046" tIns="65023" rIns="130046" bIns="65023" rtlCol="0" anchor="ctr"/>
          <a:lstStyle>
            <a:lvl1pPr algn="r">
              <a:defRPr sz="1700">
                <a:solidFill>
                  <a:schemeClr val="tx2"/>
                </a:solidFill>
                <a:latin typeface="Rage Italic" pitchFamily="66" charset="0"/>
              </a:defRPr>
            </a:lvl1pPr>
          </a:lstStyle>
          <a:p>
            <a:fld id="{1D8BD707-D9CF-40AE-B4C6-C98DA3205C09}" type="datetimeFigureOut">
              <a:rPr lang="en-US" smtClean="0"/>
              <a:pPr/>
              <a:t>1/21/2024</a:t>
            </a:fld>
            <a:endParaRPr lang="en-US"/>
          </a:p>
        </p:txBody>
      </p:sp>
      <p:sp>
        <p:nvSpPr>
          <p:cNvPr id="5" name="Footer Placeholder 4"/>
          <p:cNvSpPr>
            <a:spLocks noGrp="1"/>
          </p:cNvSpPr>
          <p:nvPr>
            <p:ph type="ftr" sz="quarter" idx="3"/>
          </p:nvPr>
        </p:nvSpPr>
        <p:spPr>
          <a:xfrm>
            <a:off x="1300482" y="8261906"/>
            <a:ext cx="7879378" cy="519289"/>
          </a:xfrm>
          <a:prstGeom prst="rect">
            <a:avLst/>
          </a:prstGeom>
        </p:spPr>
        <p:txBody>
          <a:bodyPr vert="horz" lIns="130046" tIns="65023" rIns="130046" bIns="65023" rtlCol="0" anchor="ctr"/>
          <a:lstStyle>
            <a:lvl1pPr algn="l">
              <a:defRPr sz="2000">
                <a:solidFill>
                  <a:schemeClr val="tx2"/>
                </a:solidFill>
                <a:latin typeface="Rage Italic" pitchFamily="66" charset="0"/>
              </a:defRPr>
            </a:lvl1pPr>
          </a:lstStyle>
          <a:p>
            <a:endParaRPr lang="en-US"/>
          </a:p>
        </p:txBody>
      </p:sp>
      <p:sp>
        <p:nvSpPr>
          <p:cNvPr id="6" name="Slide Number Placeholder 5"/>
          <p:cNvSpPr>
            <a:spLocks noGrp="1"/>
          </p:cNvSpPr>
          <p:nvPr>
            <p:ph type="sldNum" sz="quarter" idx="4"/>
          </p:nvPr>
        </p:nvSpPr>
        <p:spPr>
          <a:xfrm>
            <a:off x="10908732" y="8261906"/>
            <a:ext cx="787944" cy="519289"/>
          </a:xfrm>
          <a:prstGeom prst="rect">
            <a:avLst/>
          </a:prstGeom>
        </p:spPr>
        <p:txBody>
          <a:bodyPr vert="horz" lIns="130046" tIns="65023" rIns="130046" bIns="65023" rtlCol="0" anchor="ctr"/>
          <a:lstStyle>
            <a:lvl1pPr algn="r">
              <a:defRPr sz="2000">
                <a:solidFill>
                  <a:schemeClr val="tx2"/>
                </a:solidFill>
                <a:latin typeface="Rage Italic" pitchFamily="66" charset="0"/>
              </a:defRPr>
            </a:lvl1pPr>
          </a:lstStyle>
          <a:p>
            <a:fld id="{B6F15528-21DE-4FAA-801E-634DDDAF4B2B}" type="slidenum">
              <a:rPr lang="en-US" smtClean="0"/>
              <a:pPr/>
              <a:t>‹Nr.›</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1300460" rtl="0" eaLnBrk="1" latinLnBrk="0" hangingPunct="1">
        <a:spcBef>
          <a:spcPct val="0"/>
        </a:spcBef>
        <a:buNone/>
        <a:defRPr sz="63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90138" indent="-390138" algn="l" defTabSz="1300460" rtl="0" eaLnBrk="1" latinLnBrk="0" hangingPunct="1">
        <a:spcBef>
          <a:spcPct val="20000"/>
        </a:spcBef>
        <a:buClr>
          <a:schemeClr val="accent2"/>
        </a:buClr>
        <a:buSzPct val="85000"/>
        <a:buFont typeface="Brush Script MT" pitchFamily="66" charset="0"/>
        <a:buChar char="O"/>
        <a:defRPr sz="3400" kern="1200">
          <a:solidFill>
            <a:schemeClr val="tx1"/>
          </a:solidFill>
          <a:latin typeface="+mn-lt"/>
          <a:ea typeface="+mn-ea"/>
          <a:cs typeface="+mn-cs"/>
        </a:defRPr>
      </a:lvl1pPr>
      <a:lvl2pPr marL="910322" indent="-390138" algn="l" defTabSz="1300460" rtl="0" eaLnBrk="1" latinLnBrk="0" hangingPunct="1">
        <a:spcBef>
          <a:spcPct val="20000"/>
        </a:spcBef>
        <a:buClr>
          <a:schemeClr val="accent2"/>
        </a:buClr>
        <a:buSzPct val="85000"/>
        <a:buFont typeface="Brush Script MT" pitchFamily="66" charset="0"/>
        <a:buChar char="O"/>
        <a:defRPr sz="3100" kern="1200">
          <a:solidFill>
            <a:schemeClr val="tx1"/>
          </a:solidFill>
          <a:latin typeface="+mn-lt"/>
          <a:ea typeface="+mn-ea"/>
          <a:cs typeface="+mn-cs"/>
        </a:defRPr>
      </a:lvl2pPr>
      <a:lvl3pPr marL="1300460" indent="-325115" algn="l" defTabSz="1300460" rtl="0" eaLnBrk="1" latinLnBrk="0" hangingPunct="1">
        <a:spcBef>
          <a:spcPct val="20000"/>
        </a:spcBef>
        <a:buClr>
          <a:schemeClr val="accent2"/>
        </a:buClr>
        <a:buSzPct val="85000"/>
        <a:buFont typeface="Brush Script MT" pitchFamily="66" charset="0"/>
        <a:buChar char="O"/>
        <a:defRPr sz="2800" kern="1200">
          <a:solidFill>
            <a:schemeClr val="tx1"/>
          </a:solidFill>
          <a:latin typeface="+mn-lt"/>
          <a:ea typeface="+mn-ea"/>
          <a:cs typeface="+mn-cs"/>
        </a:defRPr>
      </a:lvl3pPr>
      <a:lvl4pPr marL="1820644" indent="-325115" algn="l" defTabSz="1300460" rtl="0" eaLnBrk="1" latinLnBrk="0" hangingPunct="1">
        <a:spcBef>
          <a:spcPct val="20000"/>
        </a:spcBef>
        <a:buClr>
          <a:schemeClr val="accent2"/>
        </a:buClr>
        <a:buSzPct val="85000"/>
        <a:buFont typeface="Brush Script MT" pitchFamily="66" charset="0"/>
        <a:buChar char="O"/>
        <a:defRPr sz="2600" kern="1200">
          <a:solidFill>
            <a:schemeClr val="tx1"/>
          </a:solidFill>
          <a:latin typeface="+mn-lt"/>
          <a:ea typeface="+mn-ea"/>
          <a:cs typeface="+mn-cs"/>
        </a:defRPr>
      </a:lvl4pPr>
      <a:lvl5pPr marL="2340827" indent="-325115" algn="l" defTabSz="1300460" rtl="0" eaLnBrk="1" latinLnBrk="0" hangingPunct="1">
        <a:spcBef>
          <a:spcPct val="20000"/>
        </a:spcBef>
        <a:buClr>
          <a:schemeClr val="accent2"/>
        </a:buClr>
        <a:buSzPct val="85000"/>
        <a:buFont typeface="Brush Script MT" pitchFamily="66" charset="0"/>
        <a:buChar char="O"/>
        <a:defRPr sz="2300" kern="1200">
          <a:solidFill>
            <a:schemeClr val="tx1"/>
          </a:solidFill>
          <a:latin typeface="+mn-lt"/>
          <a:ea typeface="+mn-ea"/>
          <a:cs typeface="+mn-cs"/>
        </a:defRPr>
      </a:lvl5pPr>
      <a:lvl6pPr marL="2861011" indent="-325115" algn="l" defTabSz="1300460" rtl="0" eaLnBrk="1" latinLnBrk="0" hangingPunct="1">
        <a:spcBef>
          <a:spcPct val="20000"/>
        </a:spcBef>
        <a:buClr>
          <a:schemeClr val="accent2"/>
        </a:buClr>
        <a:buSzPct val="85000"/>
        <a:buFont typeface="Brush Script MT" pitchFamily="66" charset="0"/>
        <a:buChar char="O"/>
        <a:defRPr sz="2300" kern="1200">
          <a:solidFill>
            <a:schemeClr val="tx1"/>
          </a:solidFill>
          <a:latin typeface="+mn-lt"/>
          <a:ea typeface="+mn-ea"/>
          <a:cs typeface="+mn-cs"/>
        </a:defRPr>
      </a:lvl6pPr>
      <a:lvl7pPr marL="3381195" indent="-325115" algn="l" defTabSz="1300460" rtl="0" eaLnBrk="1" latinLnBrk="0" hangingPunct="1">
        <a:spcBef>
          <a:spcPct val="20000"/>
        </a:spcBef>
        <a:buClr>
          <a:schemeClr val="accent2"/>
        </a:buClr>
        <a:buSzPct val="85000"/>
        <a:buFont typeface="Brush Script MT" pitchFamily="66" charset="0"/>
        <a:buChar char="O"/>
        <a:defRPr sz="2300" kern="1200">
          <a:solidFill>
            <a:schemeClr val="tx1"/>
          </a:solidFill>
          <a:latin typeface="+mn-lt"/>
          <a:ea typeface="+mn-ea"/>
          <a:cs typeface="+mn-cs"/>
        </a:defRPr>
      </a:lvl7pPr>
      <a:lvl8pPr marL="3901379" indent="-325115" algn="l" defTabSz="1300460" rtl="0" eaLnBrk="1" latinLnBrk="0" hangingPunct="1">
        <a:spcBef>
          <a:spcPct val="20000"/>
        </a:spcBef>
        <a:buClr>
          <a:schemeClr val="accent2"/>
        </a:buClr>
        <a:buSzPct val="85000"/>
        <a:buFont typeface="Brush Script MT" pitchFamily="66" charset="0"/>
        <a:buChar char="O"/>
        <a:defRPr sz="2300" kern="1200">
          <a:solidFill>
            <a:schemeClr val="tx1"/>
          </a:solidFill>
          <a:latin typeface="+mn-lt"/>
          <a:ea typeface="+mn-ea"/>
          <a:cs typeface="+mn-cs"/>
        </a:defRPr>
      </a:lvl8pPr>
      <a:lvl9pPr marL="4421563" indent="-325115" algn="l" defTabSz="1300460" rtl="0" eaLnBrk="1" latinLnBrk="0" hangingPunct="1">
        <a:spcBef>
          <a:spcPct val="20000"/>
        </a:spcBef>
        <a:buClr>
          <a:schemeClr val="accent2"/>
        </a:buClr>
        <a:buSzPct val="85000"/>
        <a:buFont typeface="Brush Script MT" pitchFamily="66" charset="0"/>
        <a:buChar char="O"/>
        <a:defRPr sz="2300" kern="1200">
          <a:solidFill>
            <a:schemeClr val="tx1"/>
          </a:solidFill>
          <a:latin typeface="+mn-lt"/>
          <a:ea typeface="+mn-ea"/>
          <a:cs typeface="+mn-cs"/>
        </a:defRPr>
      </a:lvl9pPr>
    </p:bodyStyle>
    <p:otherStyle>
      <a:defPPr>
        <a:defRPr lang="en-US"/>
      </a:defPPr>
      <a:lvl1pPr marL="0" algn="l" defTabSz="1300460" rtl="0" eaLnBrk="1" latinLnBrk="0" hangingPunct="1">
        <a:defRPr sz="2600" kern="1200">
          <a:solidFill>
            <a:schemeClr val="tx1"/>
          </a:solidFill>
          <a:latin typeface="+mn-lt"/>
          <a:ea typeface="+mn-ea"/>
          <a:cs typeface="+mn-cs"/>
        </a:defRPr>
      </a:lvl1pPr>
      <a:lvl2pPr marL="650230" algn="l" defTabSz="1300460" rtl="0" eaLnBrk="1" latinLnBrk="0" hangingPunct="1">
        <a:defRPr sz="2600" kern="1200">
          <a:solidFill>
            <a:schemeClr val="tx1"/>
          </a:solidFill>
          <a:latin typeface="+mn-lt"/>
          <a:ea typeface="+mn-ea"/>
          <a:cs typeface="+mn-cs"/>
        </a:defRPr>
      </a:lvl2pPr>
      <a:lvl3pPr marL="1300460" algn="l" defTabSz="1300460" rtl="0" eaLnBrk="1" latinLnBrk="0" hangingPunct="1">
        <a:defRPr sz="2600" kern="1200">
          <a:solidFill>
            <a:schemeClr val="tx1"/>
          </a:solidFill>
          <a:latin typeface="+mn-lt"/>
          <a:ea typeface="+mn-ea"/>
          <a:cs typeface="+mn-cs"/>
        </a:defRPr>
      </a:lvl3pPr>
      <a:lvl4pPr marL="1950690" algn="l" defTabSz="1300460" rtl="0" eaLnBrk="1" latinLnBrk="0" hangingPunct="1">
        <a:defRPr sz="2600" kern="1200">
          <a:solidFill>
            <a:schemeClr val="tx1"/>
          </a:solidFill>
          <a:latin typeface="+mn-lt"/>
          <a:ea typeface="+mn-ea"/>
          <a:cs typeface="+mn-cs"/>
        </a:defRPr>
      </a:lvl4pPr>
      <a:lvl5pPr marL="2600919" algn="l" defTabSz="1300460" rtl="0" eaLnBrk="1" latinLnBrk="0" hangingPunct="1">
        <a:defRPr sz="2600" kern="1200">
          <a:solidFill>
            <a:schemeClr val="tx1"/>
          </a:solidFill>
          <a:latin typeface="+mn-lt"/>
          <a:ea typeface="+mn-ea"/>
          <a:cs typeface="+mn-cs"/>
        </a:defRPr>
      </a:lvl5pPr>
      <a:lvl6pPr marL="3251149" algn="l" defTabSz="1300460" rtl="0" eaLnBrk="1" latinLnBrk="0" hangingPunct="1">
        <a:defRPr sz="2600" kern="1200">
          <a:solidFill>
            <a:schemeClr val="tx1"/>
          </a:solidFill>
          <a:latin typeface="+mn-lt"/>
          <a:ea typeface="+mn-ea"/>
          <a:cs typeface="+mn-cs"/>
        </a:defRPr>
      </a:lvl6pPr>
      <a:lvl7pPr marL="3901379" algn="l" defTabSz="1300460" rtl="0" eaLnBrk="1" latinLnBrk="0" hangingPunct="1">
        <a:defRPr sz="2600" kern="1200">
          <a:solidFill>
            <a:schemeClr val="tx1"/>
          </a:solidFill>
          <a:latin typeface="+mn-lt"/>
          <a:ea typeface="+mn-ea"/>
          <a:cs typeface="+mn-cs"/>
        </a:defRPr>
      </a:lvl7pPr>
      <a:lvl8pPr marL="4551609" algn="l" defTabSz="1300460" rtl="0" eaLnBrk="1" latinLnBrk="0" hangingPunct="1">
        <a:defRPr sz="2600" kern="1200">
          <a:solidFill>
            <a:schemeClr val="tx1"/>
          </a:solidFill>
          <a:latin typeface="+mn-lt"/>
          <a:ea typeface="+mn-ea"/>
          <a:cs typeface="+mn-cs"/>
        </a:defRPr>
      </a:lvl8pPr>
      <a:lvl9pPr marL="5201839" algn="l" defTabSz="1300460" rtl="0" eaLnBrk="1" latinLnBrk="0" hangingPunct="1">
        <a:defRPr sz="2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jp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8.emf"/></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8.emf"/></Relationships>
</file>

<file path=ppt/slides/_rels/slide1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157614" y="762000"/>
            <a:ext cx="10593186" cy="8534400"/>
          </a:xfrm>
        </p:spPr>
        <p:txBody>
          <a:bodyPr>
            <a:normAutofit fontScale="90000"/>
          </a:bodyPr>
          <a:lstStyle/>
          <a:p>
            <a:pPr>
              <a:lnSpc>
                <a:spcPct val="150000"/>
              </a:lnSpc>
              <a:spcAft>
                <a:spcPts val="1000"/>
              </a:spcAft>
            </a:pPr>
            <a:r>
              <a:rPr lang="de-DE" sz="4400" dirty="0" smtClean="0">
                <a:solidFill>
                  <a:srgbClr val="000000"/>
                </a:solidFill>
                <a:latin typeface="Century Gothic"/>
                <a:ea typeface="Times New Roman"/>
                <a:cs typeface="Segoe UI"/>
              </a:rPr>
              <a:t>Dies </a:t>
            </a:r>
            <a:r>
              <a:rPr lang="de-DE" sz="4400" dirty="0">
                <a:solidFill>
                  <a:srgbClr val="000000"/>
                </a:solidFill>
                <a:latin typeface="Century Gothic"/>
                <a:ea typeface="Times New Roman"/>
                <a:cs typeface="Segoe UI"/>
              </a:rPr>
              <a:t>ist eine </a:t>
            </a:r>
            <a:r>
              <a:rPr lang="de-DE" sz="4400" b="1" dirty="0" smtClean="0">
                <a:solidFill>
                  <a:srgbClr val="000000"/>
                </a:solidFill>
                <a:latin typeface="Century Gothic"/>
                <a:ea typeface="Times New Roman"/>
                <a:cs typeface="Segoe UI"/>
              </a:rPr>
              <a:t>Erzählung</a:t>
            </a:r>
            <a:br>
              <a:rPr lang="de-DE" sz="4400" b="1" dirty="0" smtClean="0">
                <a:solidFill>
                  <a:srgbClr val="000000"/>
                </a:solidFill>
                <a:latin typeface="Century Gothic"/>
                <a:ea typeface="Times New Roman"/>
                <a:cs typeface="Segoe UI"/>
              </a:rPr>
            </a:br>
            <a:r>
              <a:rPr lang="de-DE" sz="4400" b="1" dirty="0" smtClean="0">
                <a:solidFill>
                  <a:srgbClr val="000000"/>
                </a:solidFill>
                <a:latin typeface="Century Gothic"/>
                <a:ea typeface="Times New Roman"/>
                <a:cs typeface="Segoe UI"/>
              </a:rPr>
              <a:t/>
            </a:r>
            <a:br>
              <a:rPr lang="de-DE" sz="4400" b="1" dirty="0" smtClean="0">
                <a:solidFill>
                  <a:srgbClr val="000000"/>
                </a:solidFill>
                <a:latin typeface="Century Gothic"/>
                <a:ea typeface="Times New Roman"/>
                <a:cs typeface="Segoe UI"/>
              </a:rPr>
            </a:br>
            <a:r>
              <a:rPr lang="de-DE" sz="4400" b="1" dirty="0" smtClean="0">
                <a:solidFill>
                  <a:srgbClr val="000000"/>
                </a:solidFill>
                <a:latin typeface="Century Gothic"/>
                <a:ea typeface="Times New Roman"/>
                <a:cs typeface="Segoe UI"/>
              </a:rPr>
              <a:t/>
            </a:r>
            <a:br>
              <a:rPr lang="de-DE" sz="4400" b="1" dirty="0" smtClean="0">
                <a:solidFill>
                  <a:srgbClr val="000000"/>
                </a:solidFill>
                <a:latin typeface="Century Gothic"/>
                <a:ea typeface="Times New Roman"/>
                <a:cs typeface="Segoe UI"/>
              </a:rPr>
            </a:br>
            <a:r>
              <a:rPr lang="de-DE" sz="4400" b="1" dirty="0">
                <a:solidFill>
                  <a:srgbClr val="000000"/>
                </a:solidFill>
                <a:latin typeface="Century Gothic"/>
                <a:ea typeface="Times New Roman"/>
                <a:cs typeface="Segoe UI"/>
              </a:rPr>
              <a:t/>
            </a:r>
            <a:br>
              <a:rPr lang="de-DE" sz="4400" b="1" dirty="0">
                <a:solidFill>
                  <a:srgbClr val="000000"/>
                </a:solidFill>
                <a:latin typeface="Century Gothic"/>
                <a:ea typeface="Times New Roman"/>
                <a:cs typeface="Segoe UI"/>
              </a:rPr>
            </a:br>
            <a:r>
              <a:rPr lang="de-DE" sz="4400" dirty="0" smtClean="0">
                <a:solidFill>
                  <a:srgbClr val="000000"/>
                </a:solidFill>
                <a:latin typeface="Century Gothic"/>
                <a:ea typeface="Times New Roman"/>
                <a:cs typeface="Segoe UI"/>
              </a:rPr>
              <a:t>von </a:t>
            </a:r>
            <a:r>
              <a:rPr lang="de-DE" sz="4400" b="1" dirty="0" smtClean="0">
                <a:solidFill>
                  <a:srgbClr val="000000"/>
                </a:solidFill>
                <a:latin typeface="Century Gothic"/>
                <a:ea typeface="Times New Roman"/>
                <a:cs typeface="Segoe UI"/>
              </a:rPr>
              <a:t>Petrus</a:t>
            </a:r>
            <a:r>
              <a:rPr lang="de-DE" sz="4400" dirty="0" smtClean="0">
                <a:solidFill>
                  <a:srgbClr val="000000"/>
                </a:solidFill>
                <a:latin typeface="Century Gothic"/>
                <a:ea typeface="Times New Roman"/>
                <a:cs typeface="Segoe UI"/>
              </a:rPr>
              <a:t> </a:t>
            </a:r>
            <a:r>
              <a:rPr lang="de-DE" sz="4400" dirty="0">
                <a:solidFill>
                  <a:srgbClr val="000000"/>
                </a:solidFill>
                <a:latin typeface="Century Gothic"/>
                <a:ea typeface="Times New Roman"/>
                <a:cs typeface="Segoe UI"/>
              </a:rPr>
              <a:t>und </a:t>
            </a:r>
            <a:r>
              <a:rPr lang="de-DE" sz="4400" b="1" dirty="0" smtClean="0">
                <a:solidFill>
                  <a:srgbClr val="000000"/>
                </a:solidFill>
                <a:latin typeface="Century Gothic"/>
                <a:ea typeface="Times New Roman"/>
                <a:cs typeface="Segoe UI"/>
              </a:rPr>
              <a:t>Jesus</a:t>
            </a:r>
            <a:r>
              <a:rPr lang="de-DE" sz="4400" dirty="0" smtClean="0">
                <a:solidFill>
                  <a:srgbClr val="000000"/>
                </a:solidFill>
                <a:latin typeface="Century Gothic"/>
                <a:ea typeface="Times New Roman"/>
                <a:cs typeface="Segoe UI"/>
              </a:rPr>
              <a:t>.</a:t>
            </a:r>
            <a:r>
              <a:rPr lang="de-DE" sz="4400" dirty="0">
                <a:ea typeface="Calibri"/>
                <a:cs typeface="Times New Roman"/>
              </a:rPr>
              <a:t/>
            </a:r>
            <a:br>
              <a:rPr lang="de-DE" sz="4400" dirty="0">
                <a:ea typeface="Calibri"/>
                <a:cs typeface="Times New Roman"/>
              </a:rPr>
            </a:br>
            <a:r>
              <a:rPr lang="de-DE" sz="4400" b="1" dirty="0">
                <a:solidFill>
                  <a:srgbClr val="000000"/>
                </a:solidFill>
                <a:latin typeface="Century Gothic"/>
                <a:ea typeface="Times New Roman"/>
                <a:cs typeface="Segoe UI"/>
              </a:rPr>
              <a:t>Matthäus</a:t>
            </a:r>
            <a:r>
              <a:rPr lang="de-DE" sz="4400" dirty="0">
                <a:solidFill>
                  <a:srgbClr val="000000"/>
                </a:solidFill>
                <a:latin typeface="Century Gothic"/>
                <a:ea typeface="Times New Roman"/>
                <a:cs typeface="Segoe UI"/>
              </a:rPr>
              <a:t> hat sie auf</a:t>
            </a:r>
            <a:r>
              <a:rPr lang="de-DE" sz="4400" b="1" dirty="0">
                <a:solidFill>
                  <a:srgbClr val="000000"/>
                </a:solidFill>
                <a:latin typeface="Century Gothic"/>
                <a:ea typeface="Times New Roman"/>
                <a:cs typeface="Segoe UI"/>
              </a:rPr>
              <a:t>geschrieben</a:t>
            </a:r>
            <a:r>
              <a:rPr lang="de-DE" sz="4400" dirty="0" smtClean="0">
                <a:solidFill>
                  <a:srgbClr val="000000"/>
                </a:solidFill>
                <a:latin typeface="Century Gothic"/>
                <a:ea typeface="Times New Roman"/>
                <a:cs typeface="Segoe UI"/>
              </a:rPr>
              <a:t>.</a:t>
            </a:r>
            <a:br>
              <a:rPr lang="de-DE" sz="4400" dirty="0" smtClean="0">
                <a:solidFill>
                  <a:srgbClr val="000000"/>
                </a:solidFill>
                <a:latin typeface="Century Gothic"/>
                <a:ea typeface="Times New Roman"/>
                <a:cs typeface="Segoe UI"/>
              </a:rPr>
            </a:br>
            <a:r>
              <a:rPr lang="de-DE" sz="4400" dirty="0">
                <a:ea typeface="Calibri"/>
                <a:cs typeface="Times New Roman"/>
              </a:rPr>
              <a:t/>
            </a:r>
            <a:br>
              <a:rPr lang="de-DE" sz="4400" dirty="0">
                <a:ea typeface="Calibri"/>
                <a:cs typeface="Times New Roman"/>
              </a:rPr>
            </a:br>
            <a:r>
              <a:rPr lang="de-DE" sz="4400" dirty="0">
                <a:solidFill>
                  <a:srgbClr val="000000"/>
                </a:solidFill>
                <a:latin typeface="Century Gothic"/>
                <a:ea typeface="Times New Roman"/>
                <a:cs typeface="Segoe UI"/>
              </a:rPr>
              <a:t>Ihr findet sie in der </a:t>
            </a:r>
            <a:r>
              <a:rPr lang="de-DE" sz="4400" b="1" dirty="0">
                <a:solidFill>
                  <a:srgbClr val="000000"/>
                </a:solidFill>
                <a:latin typeface="Century Gothic"/>
                <a:ea typeface="Times New Roman"/>
                <a:cs typeface="Segoe UI"/>
              </a:rPr>
              <a:t>Bibel</a:t>
            </a:r>
            <a:r>
              <a:rPr lang="de-DE" sz="4400" dirty="0">
                <a:solidFill>
                  <a:srgbClr val="000000"/>
                </a:solidFill>
                <a:latin typeface="Century Gothic"/>
                <a:ea typeface="Times New Roman"/>
                <a:cs typeface="Segoe UI"/>
              </a:rPr>
              <a:t> unter </a:t>
            </a:r>
            <a:r>
              <a:rPr lang="de-DE" sz="4400" dirty="0" smtClean="0">
                <a:solidFill>
                  <a:srgbClr val="000000"/>
                </a:solidFill>
                <a:latin typeface="Century Gothic"/>
                <a:ea typeface="Times New Roman"/>
                <a:cs typeface="Segoe UI"/>
              </a:rPr>
              <a:t/>
            </a:r>
            <a:br>
              <a:rPr lang="de-DE" sz="4400" dirty="0" smtClean="0">
                <a:solidFill>
                  <a:srgbClr val="000000"/>
                </a:solidFill>
                <a:latin typeface="Century Gothic"/>
                <a:ea typeface="Times New Roman"/>
                <a:cs typeface="Segoe UI"/>
              </a:rPr>
            </a:br>
            <a:r>
              <a:rPr lang="de-DE" sz="3600" dirty="0" smtClean="0">
                <a:solidFill>
                  <a:srgbClr val="000000"/>
                </a:solidFill>
                <a:latin typeface="Century Gothic"/>
                <a:ea typeface="Times New Roman"/>
                <a:cs typeface="Segoe UI"/>
              </a:rPr>
              <a:t>Matthäus</a:t>
            </a:r>
            <a:r>
              <a:rPr lang="de-DE" sz="3600" dirty="0">
                <a:solidFill>
                  <a:srgbClr val="000000"/>
                </a:solidFill>
                <a:latin typeface="Century Gothic"/>
                <a:ea typeface="Times New Roman"/>
                <a:cs typeface="Segoe UI"/>
              </a:rPr>
              <a:t>, Kapitel 14 Vers 22-33</a:t>
            </a:r>
            <a:r>
              <a:rPr lang="de-DE" sz="3600" dirty="0">
                <a:ea typeface="Calibri"/>
                <a:cs typeface="Times New Roman"/>
              </a:rPr>
              <a:t/>
            </a:r>
            <a:br>
              <a:rPr lang="de-DE" sz="3600" dirty="0">
                <a:ea typeface="Calibri"/>
                <a:cs typeface="Times New Roman"/>
              </a:rPr>
            </a:br>
            <a:endParaRPr lang="de-DE" sz="3600" dirty="0"/>
          </a:p>
        </p:txBody>
      </p:sp>
      <p:pic>
        <p:nvPicPr>
          <p:cNvPr id="4" name="Inhaltsplatzhalt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36866" y="6705600"/>
            <a:ext cx="1841496" cy="1970625"/>
          </a:xfr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2600" y="1843575"/>
            <a:ext cx="2366963" cy="26730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11800" y="1931323"/>
            <a:ext cx="1838325" cy="24975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Grafik 4"/>
          <p:cNvPicPr>
            <a:picLocks noChangeAspect="1"/>
          </p:cNvPicPr>
          <p:nvPr/>
        </p:nvPicPr>
        <p:blipFill rotWithShape="1">
          <a:blip r:embed="rId5" cstate="print">
            <a:extLst>
              <a:ext uri="{28A0092B-C50C-407E-A947-70E740481C1C}">
                <a14:useLocalDpi xmlns:a14="http://schemas.microsoft.com/office/drawing/2010/main" val="0"/>
              </a:ext>
            </a:extLst>
          </a:blip>
          <a:srcRect l="14710" r="26942"/>
          <a:stretch/>
        </p:blipFill>
        <p:spPr>
          <a:xfrm>
            <a:off x="1124989" y="3743498"/>
            <a:ext cx="2065251" cy="2654696"/>
          </a:xfrm>
          <a:prstGeom prst="rect">
            <a:avLst/>
          </a:prstGeom>
        </p:spPr>
      </p:pic>
      <p:pic>
        <p:nvPicPr>
          <p:cNvPr id="102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96178" y="1987598"/>
            <a:ext cx="1905000" cy="1933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rotWithShape="1">
          <a:blip r:embed="rId7">
            <a:extLst>
              <a:ext uri="{28A0092B-C50C-407E-A947-70E740481C1C}">
                <a14:useLocalDpi xmlns:a14="http://schemas.microsoft.com/office/drawing/2010/main" val="0"/>
              </a:ext>
            </a:extLst>
          </a:blip>
          <a:srcRect l="13921" r="13381"/>
          <a:stretch/>
        </p:blipFill>
        <p:spPr bwMode="auto">
          <a:xfrm>
            <a:off x="10574352" y="2033588"/>
            <a:ext cx="1412602" cy="1895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036166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tretch>
            <a:fillRect/>
          </a:stretch>
        </p:blipFill>
        <p:spPr>
          <a:xfrm>
            <a:off x="0" y="0"/>
            <a:ext cx="13004800" cy="9753600"/>
          </a:xfrm>
          <a:prstGeom prst="rect">
            <a:avLst/>
          </a:prstGeom>
        </p:spPr>
      </p:pic>
      <p:sp>
        <p:nvSpPr>
          <p:cNvPr id="3" name="Rechteck 2"/>
          <p:cNvSpPr/>
          <p:nvPr/>
        </p:nvSpPr>
        <p:spPr>
          <a:xfrm>
            <a:off x="7124700" y="533400"/>
            <a:ext cx="3479800" cy="3257302"/>
          </a:xfrm>
          <a:prstGeom prst="rect">
            <a:avLst/>
          </a:prstGeom>
        </p:spPr>
        <p:txBody>
          <a:bodyPr wrap="square">
            <a:spAutoFit/>
          </a:bodyPr>
          <a:lstStyle/>
          <a:p>
            <a:pPr>
              <a:lnSpc>
                <a:spcPct val="150000"/>
              </a:lnSpc>
              <a:spcAft>
                <a:spcPts val="1000"/>
              </a:spcAft>
            </a:pPr>
            <a:r>
              <a:rPr lang="de-DE" b="1" dirty="0">
                <a:solidFill>
                  <a:schemeClr val="bg1"/>
                </a:solidFill>
                <a:latin typeface="Century Gothic"/>
                <a:ea typeface="Times New Roman"/>
                <a:cs typeface="Segoe UI"/>
              </a:rPr>
              <a:t>Petrus sagte:</a:t>
            </a:r>
            <a:endParaRPr lang="de-DE" sz="1100" dirty="0">
              <a:solidFill>
                <a:schemeClr val="bg1"/>
              </a:solidFill>
              <a:ea typeface="Calibri"/>
              <a:cs typeface="Times New Roman"/>
            </a:endParaRPr>
          </a:p>
          <a:p>
            <a:pPr>
              <a:lnSpc>
                <a:spcPct val="150000"/>
              </a:lnSpc>
              <a:spcAft>
                <a:spcPts val="0"/>
              </a:spcAft>
            </a:pPr>
            <a:r>
              <a:rPr lang="de-DE" b="1" dirty="0">
                <a:solidFill>
                  <a:schemeClr val="bg1"/>
                </a:solidFill>
                <a:latin typeface="Century Gothic"/>
                <a:ea typeface="Times New Roman"/>
                <a:cs typeface="Segoe UI"/>
              </a:rPr>
              <a:t>Jesus, bist du es wirklich?</a:t>
            </a:r>
            <a:br>
              <a:rPr lang="de-DE" b="1" dirty="0">
                <a:solidFill>
                  <a:schemeClr val="bg1"/>
                </a:solidFill>
                <a:latin typeface="Century Gothic"/>
                <a:ea typeface="Times New Roman"/>
                <a:cs typeface="Segoe UI"/>
              </a:rPr>
            </a:br>
            <a:r>
              <a:rPr lang="de-DE" b="1" dirty="0">
                <a:solidFill>
                  <a:schemeClr val="bg1"/>
                </a:solidFill>
                <a:latin typeface="Century Gothic"/>
                <a:ea typeface="Times New Roman"/>
                <a:cs typeface="Segoe UI"/>
              </a:rPr>
              <a:t>Ich möchte zu dir kommen.</a:t>
            </a:r>
            <a:endParaRPr lang="de-DE" sz="1100" dirty="0">
              <a:solidFill>
                <a:schemeClr val="bg1"/>
              </a:solidFill>
              <a:ea typeface="Calibri"/>
              <a:cs typeface="Times New Roman"/>
            </a:endParaRPr>
          </a:p>
          <a:p>
            <a:pPr>
              <a:lnSpc>
                <a:spcPct val="150000"/>
              </a:lnSpc>
              <a:spcAft>
                <a:spcPts val="1000"/>
              </a:spcAft>
            </a:pPr>
            <a:r>
              <a:rPr lang="de-DE" b="1" dirty="0">
                <a:solidFill>
                  <a:schemeClr val="bg1"/>
                </a:solidFill>
                <a:latin typeface="Century Gothic"/>
                <a:ea typeface="Times New Roman"/>
                <a:cs typeface="Segoe UI"/>
              </a:rPr>
              <a:t> </a:t>
            </a:r>
            <a:br>
              <a:rPr lang="de-DE" b="1" dirty="0">
                <a:solidFill>
                  <a:schemeClr val="bg1"/>
                </a:solidFill>
                <a:latin typeface="Century Gothic"/>
                <a:ea typeface="Times New Roman"/>
                <a:cs typeface="Segoe UI"/>
              </a:rPr>
            </a:br>
            <a:r>
              <a:rPr lang="de-DE" b="1" dirty="0">
                <a:solidFill>
                  <a:schemeClr val="bg1"/>
                </a:solidFill>
                <a:latin typeface="Century Gothic"/>
                <a:ea typeface="Times New Roman"/>
                <a:cs typeface="Segoe UI"/>
              </a:rPr>
              <a:t>Jesus sagte zu Petrus:</a:t>
            </a:r>
            <a:endParaRPr lang="de-DE" sz="1100" dirty="0">
              <a:solidFill>
                <a:schemeClr val="bg1"/>
              </a:solidFill>
              <a:ea typeface="Calibri"/>
              <a:cs typeface="Times New Roman"/>
            </a:endParaRPr>
          </a:p>
          <a:p>
            <a:pPr>
              <a:lnSpc>
                <a:spcPct val="150000"/>
              </a:lnSpc>
              <a:spcAft>
                <a:spcPts val="0"/>
              </a:spcAft>
            </a:pPr>
            <a:r>
              <a:rPr lang="de-DE" b="1" dirty="0">
                <a:solidFill>
                  <a:schemeClr val="bg1"/>
                </a:solidFill>
                <a:latin typeface="Century Gothic"/>
                <a:ea typeface="Times New Roman"/>
                <a:cs typeface="Segoe UI"/>
              </a:rPr>
              <a:t>Ja.</a:t>
            </a:r>
            <a:br>
              <a:rPr lang="de-DE" b="1" dirty="0">
                <a:solidFill>
                  <a:schemeClr val="bg1"/>
                </a:solidFill>
                <a:latin typeface="Century Gothic"/>
                <a:ea typeface="Times New Roman"/>
                <a:cs typeface="Segoe UI"/>
              </a:rPr>
            </a:br>
            <a:r>
              <a:rPr lang="de-DE" b="1" dirty="0">
                <a:solidFill>
                  <a:schemeClr val="bg1"/>
                </a:solidFill>
                <a:latin typeface="Century Gothic"/>
                <a:ea typeface="Times New Roman"/>
                <a:cs typeface="Segoe UI"/>
              </a:rPr>
              <a:t>Komm!</a:t>
            </a:r>
            <a:endParaRPr lang="de-DE" sz="1100" dirty="0">
              <a:solidFill>
                <a:schemeClr val="bg1"/>
              </a:solidFill>
              <a:ea typeface="Calibri"/>
              <a:cs typeface="Times New Roman"/>
            </a:endParaRPr>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800000" flipV="1">
            <a:off x="10388600" y="2162051"/>
            <a:ext cx="2333625" cy="1876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tretch>
            <a:fillRect/>
          </a:stretch>
        </p:blipFill>
        <p:spPr>
          <a:xfrm>
            <a:off x="0" y="0"/>
            <a:ext cx="13004800" cy="9753600"/>
          </a:xfrm>
          <a:prstGeom prst="rect">
            <a:avLst/>
          </a:prstGeom>
        </p:spPr>
      </p:pic>
      <p:sp>
        <p:nvSpPr>
          <p:cNvPr id="3" name="Rechteck 2"/>
          <p:cNvSpPr/>
          <p:nvPr/>
        </p:nvSpPr>
        <p:spPr>
          <a:xfrm>
            <a:off x="8407400" y="990600"/>
            <a:ext cx="3556000" cy="1293624"/>
          </a:xfrm>
          <a:prstGeom prst="rect">
            <a:avLst/>
          </a:prstGeom>
        </p:spPr>
        <p:txBody>
          <a:bodyPr wrap="square">
            <a:spAutoFit/>
          </a:bodyPr>
          <a:lstStyle/>
          <a:p>
            <a:pPr>
              <a:lnSpc>
                <a:spcPct val="150000"/>
              </a:lnSpc>
            </a:pPr>
            <a:r>
              <a:rPr lang="de-DE" b="1" dirty="0">
                <a:solidFill>
                  <a:schemeClr val="bg1"/>
                </a:solidFill>
                <a:latin typeface="Century Gothic"/>
                <a:ea typeface="Times New Roman"/>
                <a:cs typeface="Segoe UI"/>
              </a:rPr>
              <a:t>Petrus stieg aus dem Boot.</a:t>
            </a:r>
            <a:br>
              <a:rPr lang="de-DE" b="1" dirty="0">
                <a:solidFill>
                  <a:schemeClr val="bg1"/>
                </a:solidFill>
                <a:latin typeface="Century Gothic"/>
                <a:ea typeface="Times New Roman"/>
                <a:cs typeface="Segoe UI"/>
              </a:rPr>
            </a:br>
            <a:r>
              <a:rPr lang="de-DE" b="1" dirty="0">
                <a:solidFill>
                  <a:schemeClr val="bg1"/>
                </a:solidFill>
                <a:latin typeface="Century Gothic"/>
                <a:ea typeface="Times New Roman"/>
                <a:cs typeface="Segoe UI"/>
              </a:rPr>
              <a:t>Petrus ging über das Wasser.</a:t>
            </a:r>
            <a:br>
              <a:rPr lang="de-DE" b="1" dirty="0">
                <a:solidFill>
                  <a:schemeClr val="bg1"/>
                </a:solidFill>
                <a:latin typeface="Century Gothic"/>
                <a:ea typeface="Times New Roman"/>
                <a:cs typeface="Segoe UI"/>
              </a:rPr>
            </a:br>
            <a:r>
              <a:rPr lang="de-DE" b="1" dirty="0">
                <a:solidFill>
                  <a:schemeClr val="bg1"/>
                </a:solidFill>
                <a:latin typeface="Century Gothic"/>
                <a:ea typeface="Times New Roman"/>
                <a:cs typeface="Segoe UI"/>
              </a:rPr>
              <a:t>Genauso wie Jesus.</a:t>
            </a:r>
            <a:endParaRPr lang="de-DE" dirty="0">
              <a:solidFill>
                <a:schemeClr val="bg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tretch>
            <a:fillRect/>
          </a:stretch>
        </p:blipFill>
        <p:spPr>
          <a:xfrm>
            <a:off x="0" y="0"/>
            <a:ext cx="13004800" cy="9753600"/>
          </a:xfrm>
          <a:prstGeom prst="rect">
            <a:avLst/>
          </a:prstGeom>
        </p:spPr>
      </p:pic>
      <p:sp>
        <p:nvSpPr>
          <p:cNvPr id="3" name="Rechteck 2"/>
          <p:cNvSpPr/>
          <p:nvPr/>
        </p:nvSpPr>
        <p:spPr>
          <a:xfrm>
            <a:off x="6045200" y="228600"/>
            <a:ext cx="5791200" cy="1295868"/>
          </a:xfrm>
          <a:prstGeom prst="rect">
            <a:avLst/>
          </a:prstGeom>
        </p:spPr>
        <p:txBody>
          <a:bodyPr wrap="square">
            <a:spAutoFit/>
          </a:bodyPr>
          <a:lstStyle/>
          <a:p>
            <a:pPr>
              <a:lnSpc>
                <a:spcPct val="150000"/>
              </a:lnSpc>
            </a:pPr>
            <a:r>
              <a:rPr lang="de-DE" b="1" dirty="0">
                <a:solidFill>
                  <a:srgbClr val="000000"/>
                </a:solidFill>
                <a:latin typeface="Century Gothic"/>
                <a:ea typeface="Times New Roman"/>
                <a:cs typeface="Segoe UI"/>
              </a:rPr>
              <a:t>Auf einmal bemerkte Petrus den stürmischen Wind.</a:t>
            </a:r>
            <a:br>
              <a:rPr lang="de-DE" b="1" dirty="0">
                <a:solidFill>
                  <a:srgbClr val="000000"/>
                </a:solidFill>
                <a:latin typeface="Century Gothic"/>
                <a:ea typeface="Times New Roman"/>
                <a:cs typeface="Segoe UI"/>
              </a:rPr>
            </a:br>
            <a:r>
              <a:rPr lang="de-DE" b="1" dirty="0">
                <a:solidFill>
                  <a:srgbClr val="000000"/>
                </a:solidFill>
                <a:latin typeface="Century Gothic"/>
                <a:ea typeface="Times New Roman"/>
                <a:cs typeface="Segoe UI"/>
              </a:rPr>
              <a:t>Da bekam Petrus Angst.</a:t>
            </a:r>
            <a:br>
              <a:rPr lang="de-DE" b="1" dirty="0">
                <a:solidFill>
                  <a:srgbClr val="000000"/>
                </a:solidFill>
                <a:latin typeface="Century Gothic"/>
                <a:ea typeface="Times New Roman"/>
                <a:cs typeface="Segoe UI"/>
              </a:rPr>
            </a:br>
            <a:endParaRPr lang="de-DE"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tretch>
            <a:fillRect/>
          </a:stretch>
        </p:blipFill>
        <p:spPr>
          <a:xfrm>
            <a:off x="0" y="0"/>
            <a:ext cx="13004800" cy="9753600"/>
          </a:xfrm>
          <a:prstGeom prst="rect">
            <a:avLst/>
          </a:prstGeom>
        </p:spPr>
      </p:pic>
      <p:sp>
        <p:nvSpPr>
          <p:cNvPr id="3" name="Rechteck 2"/>
          <p:cNvSpPr/>
          <p:nvPr/>
        </p:nvSpPr>
        <p:spPr>
          <a:xfrm>
            <a:off x="6045200" y="533400"/>
            <a:ext cx="3429000" cy="646331"/>
          </a:xfrm>
          <a:prstGeom prst="rect">
            <a:avLst/>
          </a:prstGeom>
        </p:spPr>
        <p:txBody>
          <a:bodyPr wrap="square">
            <a:spAutoFit/>
          </a:bodyPr>
          <a:lstStyle/>
          <a:p>
            <a:r>
              <a:rPr lang="de-DE" b="1" dirty="0">
                <a:solidFill>
                  <a:schemeClr val="bg1"/>
                </a:solidFill>
                <a:latin typeface="Century Gothic"/>
                <a:ea typeface="Times New Roman"/>
                <a:cs typeface="Segoe UI"/>
              </a:rPr>
              <a:t>Petrus fing an unterzugehen</a:t>
            </a:r>
            <a:r>
              <a:rPr lang="de-DE" b="1" dirty="0">
                <a:solidFill>
                  <a:srgbClr val="000000"/>
                </a:solidFill>
                <a:latin typeface="Century Gothic"/>
                <a:ea typeface="Times New Roman"/>
                <a:cs typeface="Segoe UI"/>
              </a:rPr>
              <a:t>.</a:t>
            </a:r>
            <a:br>
              <a:rPr lang="de-DE" b="1" dirty="0">
                <a:solidFill>
                  <a:srgbClr val="000000"/>
                </a:solidFill>
                <a:latin typeface="Century Gothic"/>
                <a:ea typeface="Times New Roman"/>
                <a:cs typeface="Segoe UI"/>
              </a:rPr>
            </a:br>
            <a:endParaRPr lang="de-DE"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tretch>
            <a:fillRect/>
          </a:stretch>
        </p:blipFill>
        <p:spPr>
          <a:xfrm>
            <a:off x="0" y="0"/>
            <a:ext cx="13004800" cy="9753600"/>
          </a:xfrm>
          <a:prstGeom prst="rect">
            <a:avLst/>
          </a:prstGeom>
        </p:spPr>
      </p:pic>
      <p:sp>
        <p:nvSpPr>
          <p:cNvPr id="3" name="Rechteck 2"/>
          <p:cNvSpPr/>
          <p:nvPr/>
        </p:nvSpPr>
        <p:spPr>
          <a:xfrm>
            <a:off x="10160000" y="533400"/>
            <a:ext cx="2336800" cy="1411669"/>
          </a:xfrm>
          <a:prstGeom prst="rect">
            <a:avLst/>
          </a:prstGeom>
        </p:spPr>
        <p:txBody>
          <a:bodyPr wrap="square">
            <a:spAutoFit/>
          </a:bodyPr>
          <a:lstStyle/>
          <a:p>
            <a:pPr>
              <a:lnSpc>
                <a:spcPct val="115000"/>
              </a:lnSpc>
              <a:spcAft>
                <a:spcPts val="1000"/>
              </a:spcAft>
            </a:pPr>
            <a:r>
              <a:rPr lang="de-DE" b="1" dirty="0">
                <a:solidFill>
                  <a:schemeClr val="bg1"/>
                </a:solidFill>
                <a:latin typeface="Century Gothic"/>
                <a:ea typeface="Times New Roman"/>
                <a:cs typeface="Segoe UI"/>
              </a:rPr>
              <a:t>Petrus schrie laut:</a:t>
            </a:r>
            <a:endParaRPr lang="de-DE" sz="1100" dirty="0">
              <a:solidFill>
                <a:schemeClr val="bg1"/>
              </a:solidFill>
              <a:ea typeface="Calibri"/>
              <a:cs typeface="Times New Roman"/>
            </a:endParaRPr>
          </a:p>
          <a:p>
            <a:pPr>
              <a:lnSpc>
                <a:spcPct val="115000"/>
              </a:lnSpc>
              <a:spcAft>
                <a:spcPts val="0"/>
              </a:spcAft>
            </a:pPr>
            <a:r>
              <a:rPr lang="de-DE" b="1" dirty="0">
                <a:solidFill>
                  <a:schemeClr val="bg1"/>
                </a:solidFill>
                <a:latin typeface="Century Gothic"/>
                <a:ea typeface="Times New Roman"/>
                <a:cs typeface="Segoe UI"/>
              </a:rPr>
              <a:t>Jesus, rette mich.</a:t>
            </a:r>
            <a:endParaRPr lang="de-DE" sz="1100" dirty="0">
              <a:solidFill>
                <a:schemeClr val="bg1"/>
              </a:solidFill>
              <a:ea typeface="Calibri"/>
              <a:cs typeface="Times New Roman"/>
            </a:endParaRPr>
          </a:p>
          <a:p>
            <a:r>
              <a:rPr lang="de-DE" b="1" dirty="0">
                <a:solidFill>
                  <a:srgbClr val="000000"/>
                </a:solidFill>
                <a:latin typeface="Century Gothic"/>
                <a:ea typeface="Times New Roman"/>
                <a:cs typeface="Segoe UI"/>
              </a:rPr>
              <a:t> </a:t>
            </a:r>
            <a:br>
              <a:rPr lang="de-DE" b="1" dirty="0">
                <a:solidFill>
                  <a:srgbClr val="000000"/>
                </a:solidFill>
                <a:latin typeface="Century Gothic"/>
                <a:ea typeface="Times New Roman"/>
                <a:cs typeface="Segoe UI"/>
              </a:rPr>
            </a:br>
            <a:endParaRPr lang="de-DE" dirty="0"/>
          </a:p>
        </p:txBody>
      </p:sp>
      <p:pic>
        <p:nvPicPr>
          <p:cNvPr id="4" name="Grafik 3"/>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69550" y="1600200"/>
            <a:ext cx="1917700" cy="1917700"/>
          </a:xfrm>
          <a:prstGeom prst="rect">
            <a:avLst/>
          </a:prstGeom>
          <a:noFill/>
          <a:ln>
            <a:noFill/>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tretch>
            <a:fillRect/>
          </a:stretch>
        </p:blipFill>
        <p:spPr>
          <a:xfrm>
            <a:off x="0" y="0"/>
            <a:ext cx="13004800" cy="9753600"/>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tretch>
            <a:fillRect/>
          </a:stretch>
        </p:blipFill>
        <p:spPr>
          <a:xfrm>
            <a:off x="0" y="0"/>
            <a:ext cx="13004800" cy="9753600"/>
          </a:xfrm>
          <a:prstGeom prst="rect">
            <a:avLst/>
          </a:prstGeom>
        </p:spPr>
      </p:pic>
      <p:sp>
        <p:nvSpPr>
          <p:cNvPr id="3" name="Rechteck 2"/>
          <p:cNvSpPr/>
          <p:nvPr/>
        </p:nvSpPr>
        <p:spPr>
          <a:xfrm>
            <a:off x="0" y="228600"/>
            <a:ext cx="6502400" cy="2542363"/>
          </a:xfrm>
          <a:prstGeom prst="rect">
            <a:avLst/>
          </a:prstGeom>
        </p:spPr>
        <p:txBody>
          <a:bodyPr>
            <a:spAutoFit/>
          </a:bodyPr>
          <a:lstStyle/>
          <a:p>
            <a:pPr>
              <a:lnSpc>
                <a:spcPct val="150000"/>
              </a:lnSpc>
            </a:pPr>
            <a:r>
              <a:rPr lang="de-DE" b="1" dirty="0">
                <a:solidFill>
                  <a:schemeClr val="bg1"/>
                </a:solidFill>
              </a:rPr>
              <a:t>Jesus hielt Petrus sofort fest.</a:t>
            </a:r>
            <a:br>
              <a:rPr lang="de-DE" b="1" dirty="0">
                <a:solidFill>
                  <a:schemeClr val="bg1"/>
                </a:solidFill>
              </a:rPr>
            </a:br>
            <a:r>
              <a:rPr lang="de-DE" b="1" dirty="0">
                <a:solidFill>
                  <a:schemeClr val="bg1"/>
                </a:solidFill>
              </a:rPr>
              <a:t>Jesus sagte zu Petrus:</a:t>
            </a:r>
            <a:endParaRPr lang="de-DE" dirty="0">
              <a:solidFill>
                <a:schemeClr val="bg1"/>
              </a:solidFill>
            </a:endParaRPr>
          </a:p>
          <a:p>
            <a:pPr>
              <a:lnSpc>
                <a:spcPct val="150000"/>
              </a:lnSpc>
            </a:pPr>
            <a:r>
              <a:rPr lang="de-DE" b="1" dirty="0">
                <a:solidFill>
                  <a:schemeClr val="bg1"/>
                </a:solidFill>
              </a:rPr>
              <a:t>Was ist los?</a:t>
            </a:r>
            <a:br>
              <a:rPr lang="de-DE" b="1" dirty="0">
                <a:solidFill>
                  <a:schemeClr val="bg1"/>
                </a:solidFill>
              </a:rPr>
            </a:br>
            <a:r>
              <a:rPr lang="de-DE" b="1" dirty="0">
                <a:solidFill>
                  <a:schemeClr val="bg1"/>
                </a:solidFill>
              </a:rPr>
              <a:t>Warum hast du Angst?</a:t>
            </a:r>
            <a:br>
              <a:rPr lang="de-DE" b="1" dirty="0">
                <a:solidFill>
                  <a:schemeClr val="bg1"/>
                </a:solidFill>
              </a:rPr>
            </a:br>
            <a:r>
              <a:rPr lang="de-DE" b="1" dirty="0">
                <a:solidFill>
                  <a:schemeClr val="bg1"/>
                </a:solidFill>
              </a:rPr>
              <a:t>Warum guckst du auf den stürmischen Wind?</a:t>
            </a:r>
            <a:br>
              <a:rPr lang="de-DE" b="1" dirty="0">
                <a:solidFill>
                  <a:schemeClr val="bg1"/>
                </a:solidFill>
              </a:rPr>
            </a:br>
            <a:r>
              <a:rPr lang="de-DE" b="1" dirty="0">
                <a:solidFill>
                  <a:schemeClr val="bg1"/>
                </a:solidFill>
              </a:rPr>
              <a:t>Warum glaubst du nicht, dass ich bei dir bin?</a:t>
            </a:r>
            <a:endParaRPr lang="de-DE" dirty="0">
              <a:solidFill>
                <a:schemeClr val="bg1"/>
              </a:solidFill>
            </a:endParaRPr>
          </a:p>
        </p:txBody>
      </p:sp>
      <p:pic>
        <p:nvPicPr>
          <p:cNvPr id="4" name="Grafik 3"/>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22000" y="228600"/>
            <a:ext cx="1917700" cy="1917700"/>
          </a:xfrm>
          <a:prstGeom prst="rect">
            <a:avLst/>
          </a:prstGeom>
          <a:noFill/>
          <a:ln>
            <a:noFill/>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tretch>
            <a:fillRect/>
          </a:stretch>
        </p:blipFill>
        <p:spPr>
          <a:xfrm>
            <a:off x="0" y="0"/>
            <a:ext cx="13004800" cy="9753600"/>
          </a:xfrm>
          <a:prstGeom prst="rect">
            <a:avLst/>
          </a:prstGeom>
        </p:spPr>
      </p:pic>
      <p:sp>
        <p:nvSpPr>
          <p:cNvPr id="3" name="Rechteck 2"/>
          <p:cNvSpPr/>
          <p:nvPr/>
        </p:nvSpPr>
        <p:spPr>
          <a:xfrm>
            <a:off x="6121400" y="533400"/>
            <a:ext cx="5257800" cy="2252861"/>
          </a:xfrm>
          <a:prstGeom prst="rect">
            <a:avLst/>
          </a:prstGeom>
        </p:spPr>
        <p:txBody>
          <a:bodyPr wrap="square">
            <a:spAutoFit/>
          </a:bodyPr>
          <a:lstStyle/>
          <a:p>
            <a:pPr>
              <a:lnSpc>
                <a:spcPct val="150000"/>
              </a:lnSpc>
              <a:spcAft>
                <a:spcPts val="1000"/>
              </a:spcAft>
            </a:pPr>
            <a:r>
              <a:rPr lang="de-DE" b="1" dirty="0">
                <a:solidFill>
                  <a:srgbClr val="000000"/>
                </a:solidFill>
                <a:latin typeface="Century Gothic"/>
                <a:ea typeface="Times New Roman"/>
                <a:cs typeface="Segoe UI"/>
              </a:rPr>
              <a:t>Petrus und Jesus stiegen zusammen ins Boot.</a:t>
            </a:r>
            <a:br>
              <a:rPr lang="de-DE" b="1" dirty="0">
                <a:solidFill>
                  <a:srgbClr val="000000"/>
                </a:solidFill>
                <a:latin typeface="Century Gothic"/>
                <a:ea typeface="Times New Roman"/>
                <a:cs typeface="Segoe UI"/>
              </a:rPr>
            </a:br>
            <a:r>
              <a:rPr lang="de-DE" b="1" dirty="0">
                <a:solidFill>
                  <a:srgbClr val="000000"/>
                </a:solidFill>
                <a:latin typeface="Century Gothic"/>
                <a:ea typeface="Times New Roman"/>
                <a:cs typeface="Segoe UI"/>
              </a:rPr>
              <a:t>Da hörte der Sturm auf.</a:t>
            </a:r>
            <a:br>
              <a:rPr lang="de-DE" b="1" dirty="0">
                <a:solidFill>
                  <a:srgbClr val="000000"/>
                </a:solidFill>
                <a:latin typeface="Century Gothic"/>
                <a:ea typeface="Times New Roman"/>
                <a:cs typeface="Segoe UI"/>
              </a:rPr>
            </a:br>
            <a:r>
              <a:rPr lang="de-DE" b="1" dirty="0">
                <a:solidFill>
                  <a:srgbClr val="000000"/>
                </a:solidFill>
                <a:latin typeface="Century Gothic"/>
                <a:ea typeface="Times New Roman"/>
                <a:cs typeface="Segoe UI"/>
              </a:rPr>
              <a:t>Die Freunde staunten über alles.</a:t>
            </a:r>
            <a:br>
              <a:rPr lang="de-DE" b="1" dirty="0">
                <a:solidFill>
                  <a:srgbClr val="000000"/>
                </a:solidFill>
                <a:latin typeface="Century Gothic"/>
                <a:ea typeface="Times New Roman"/>
                <a:cs typeface="Segoe UI"/>
              </a:rPr>
            </a:br>
            <a:r>
              <a:rPr lang="de-DE" b="1" dirty="0">
                <a:solidFill>
                  <a:srgbClr val="000000"/>
                </a:solidFill>
                <a:latin typeface="Century Gothic"/>
                <a:ea typeface="Times New Roman"/>
                <a:cs typeface="Segoe UI"/>
              </a:rPr>
              <a:t>Die Freunde sagten zu Jesus:</a:t>
            </a:r>
            <a:endParaRPr lang="de-DE" sz="1100" dirty="0">
              <a:ea typeface="Calibri"/>
              <a:cs typeface="Times New Roman"/>
            </a:endParaRPr>
          </a:p>
          <a:p>
            <a:pPr>
              <a:lnSpc>
                <a:spcPct val="150000"/>
              </a:lnSpc>
              <a:spcAft>
                <a:spcPts val="0"/>
              </a:spcAft>
            </a:pPr>
            <a:r>
              <a:rPr lang="de-DE" b="1" dirty="0">
                <a:solidFill>
                  <a:srgbClr val="000000"/>
                </a:solidFill>
                <a:latin typeface="Century Gothic"/>
                <a:ea typeface="Times New Roman"/>
                <a:cs typeface="Segoe UI"/>
              </a:rPr>
              <a:t>Du bist wirklich der Sohn von Gott.</a:t>
            </a:r>
            <a:endParaRPr lang="de-DE" sz="1100" dirty="0">
              <a:ea typeface="Calibri"/>
              <a:cs typeface="Times New Roman"/>
            </a:endParaRPr>
          </a:p>
        </p:txBody>
      </p:sp>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41000" y="1219200"/>
            <a:ext cx="1924050" cy="1924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473200" y="1714500"/>
            <a:ext cx="4648200" cy="1143000"/>
          </a:xfrm>
        </p:spPr>
        <p:txBody>
          <a:bodyPr>
            <a:noAutofit/>
          </a:bodyPr>
          <a:lstStyle/>
          <a:p>
            <a:pPr algn="l"/>
            <a:r>
              <a:rPr lang="de-DE" sz="4000" dirty="0" smtClean="0">
                <a:latin typeface="Century Gothic" panose="020B0502020202020204" pitchFamily="34" charset="0"/>
              </a:rPr>
              <a:t>Die Bilder sind von:</a:t>
            </a:r>
            <a:endParaRPr lang="de-DE" sz="4000" dirty="0">
              <a:latin typeface="Century Gothic" panose="020B0502020202020204" pitchFamily="34" charset="0"/>
            </a:endParaRPr>
          </a:p>
        </p:txBody>
      </p:sp>
      <p:pic>
        <p:nvPicPr>
          <p:cNvPr id="5" name="Picture 2"/>
          <p:cNvPicPr>
            <a:picLocks noGrp="1" noChangeAspect="1"/>
          </p:cNvPicPr>
          <p:nvPr>
            <p:ph sz="quarter" idx="13"/>
          </p:nvPr>
        </p:nvPicPr>
        <p:blipFill rotWithShape="1">
          <a:blip r:embed="rId2"/>
          <a:stretch/>
        </p:blipFill>
        <p:spPr>
          <a:xfrm>
            <a:off x="1701800" y="3124200"/>
            <a:ext cx="4551362" cy="3413521"/>
          </a:xfrm>
          <a:prstGeom prst="rect">
            <a:avLst/>
          </a:prstGeom>
        </p:spPr>
      </p:pic>
      <p:sp>
        <p:nvSpPr>
          <p:cNvPr id="4" name="Inhaltsplatzhalter 3"/>
          <p:cNvSpPr>
            <a:spLocks noGrp="1"/>
          </p:cNvSpPr>
          <p:nvPr>
            <p:ph sz="quarter" idx="14"/>
          </p:nvPr>
        </p:nvSpPr>
        <p:spPr>
          <a:xfrm>
            <a:off x="6856152" y="2971800"/>
            <a:ext cx="5132647" cy="3916363"/>
          </a:xfrm>
        </p:spPr>
        <p:txBody>
          <a:bodyPr>
            <a:normAutofit fontScale="70000" lnSpcReduction="20000"/>
          </a:bodyPr>
          <a:lstStyle/>
          <a:p>
            <a:r>
              <a:rPr lang="de-DE" dirty="0">
                <a:latin typeface="Century Gothic" panose="020B0502020202020204" pitchFamily="34" charset="0"/>
              </a:rPr>
              <a:t>© Katholisches Bibelwerk e. V. Stuttgart und </a:t>
            </a:r>
            <a:endParaRPr lang="de-DE" dirty="0" smtClean="0">
              <a:latin typeface="Century Gothic" panose="020B0502020202020204" pitchFamily="34" charset="0"/>
            </a:endParaRPr>
          </a:p>
          <a:p>
            <a:r>
              <a:rPr lang="de-DE" dirty="0" smtClean="0">
                <a:latin typeface="Century Gothic" panose="020B0502020202020204" pitchFamily="34" charset="0"/>
              </a:rPr>
              <a:t>Caritas-</a:t>
            </a:r>
            <a:r>
              <a:rPr lang="de-DE" dirty="0" err="1" smtClean="0">
                <a:latin typeface="Century Gothic" panose="020B0502020202020204" pitchFamily="34" charset="0"/>
              </a:rPr>
              <a:t>Pirckheimer</a:t>
            </a:r>
            <a:r>
              <a:rPr lang="de-DE" dirty="0" smtClean="0">
                <a:latin typeface="Century Gothic" panose="020B0502020202020204" pitchFamily="34" charset="0"/>
              </a:rPr>
              <a:t>-Haus </a:t>
            </a:r>
            <a:r>
              <a:rPr lang="de-DE" dirty="0">
                <a:latin typeface="Century Gothic" panose="020B0502020202020204" pitchFamily="34" charset="0"/>
              </a:rPr>
              <a:t>gGmbH (CPH)</a:t>
            </a:r>
          </a:p>
          <a:p>
            <a:r>
              <a:rPr lang="de-DE" dirty="0">
                <a:latin typeface="Century Gothic" panose="020B0502020202020204" pitchFamily="34" charset="0"/>
              </a:rPr>
              <a:t>Dieses Werk ist lizenziert unter einer Creative </a:t>
            </a:r>
            <a:r>
              <a:rPr lang="de-DE" dirty="0" err="1">
                <a:latin typeface="Century Gothic" panose="020B0502020202020204" pitchFamily="34" charset="0"/>
              </a:rPr>
              <a:t>Commons</a:t>
            </a:r>
            <a:r>
              <a:rPr lang="de-DE" dirty="0">
                <a:latin typeface="Century Gothic" panose="020B0502020202020204" pitchFamily="34" charset="0"/>
              </a:rPr>
              <a:t> Namensnennung - Nicht-kommerziell - Weitergabe unter gleichen Bedingungen 4.0 International Lizenz.</a:t>
            </a:r>
          </a:p>
          <a:p>
            <a:endParaRPr lang="de-DE" dirty="0"/>
          </a:p>
        </p:txBody>
      </p:sp>
      <p:sp>
        <p:nvSpPr>
          <p:cNvPr id="6" name="Titel 1"/>
          <p:cNvSpPr txBox="1">
            <a:spLocks/>
          </p:cNvSpPr>
          <p:nvPr/>
        </p:nvSpPr>
        <p:spPr>
          <a:xfrm>
            <a:off x="7112000" y="1714500"/>
            <a:ext cx="4724400" cy="1143000"/>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de-DE" dirty="0" smtClean="0">
                <a:latin typeface="Century Gothic" panose="020B0502020202020204" pitchFamily="34" charset="0"/>
              </a:rPr>
              <a:t>Die Texte sind vom:</a:t>
            </a:r>
            <a:endParaRPr lang="de-DE" dirty="0">
              <a:latin typeface="Century Gothic" panose="020B0502020202020204" pitchFamily="34"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63800" y="6858000"/>
            <a:ext cx="2295525" cy="1838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itel 1"/>
          <p:cNvSpPr txBox="1">
            <a:spLocks/>
          </p:cNvSpPr>
          <p:nvPr/>
        </p:nvSpPr>
        <p:spPr>
          <a:xfrm>
            <a:off x="5283200" y="7205662"/>
            <a:ext cx="5105400" cy="1143000"/>
          </a:xfrm>
          <a:prstGeom prst="rect">
            <a:avLst/>
          </a:prstGeom>
        </p:spPr>
        <p:txBody>
          <a:bodyPr vert="horz" lIns="91440" tIns="45720" rIns="91440" bIns="45720" rtlCol="0" anchor="ctr">
            <a:normAutofit fontScale="3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70000"/>
              </a:lnSpc>
            </a:pPr>
            <a:r>
              <a:rPr lang="de-DE" dirty="0" smtClean="0">
                <a:latin typeface="Century Gothic" panose="020B0502020202020204" pitchFamily="34" charset="0"/>
              </a:rPr>
              <a:t>Die Gebärden sind vom Verlag Karin Kestner: und wurden erstellt mit dem Gebärdenbaukasten und dem Großen Wörterbuch der Deutschen Gebärdensprache.</a:t>
            </a:r>
            <a:endParaRPr lang="de-DE" dirty="0">
              <a:latin typeface="Century Gothic" panose="020B0502020202020204" pitchFamily="34" charset="0"/>
            </a:endParaRPr>
          </a:p>
        </p:txBody>
      </p:sp>
      <p:sp>
        <p:nvSpPr>
          <p:cNvPr id="7" name="Textfeld 6"/>
          <p:cNvSpPr txBox="1"/>
          <p:nvPr/>
        </p:nvSpPr>
        <p:spPr>
          <a:xfrm>
            <a:off x="4978400" y="8511659"/>
            <a:ext cx="6858000" cy="369332"/>
          </a:xfrm>
          <a:prstGeom prst="rect">
            <a:avLst/>
          </a:prstGeom>
          <a:noFill/>
        </p:spPr>
        <p:txBody>
          <a:bodyPr wrap="square" rtlCol="0">
            <a:spAutoFit/>
          </a:bodyPr>
          <a:lstStyle/>
          <a:p>
            <a:r>
              <a:rPr lang="de-DE" dirty="0" smtClean="0"/>
              <a:t>Zusammengestellt für (Förder-)schulen von: reli-ordner.de </a:t>
            </a:r>
            <a:endParaRPr lang="de-DE" dirty="0"/>
          </a:p>
        </p:txBody>
      </p:sp>
    </p:spTree>
    <p:extLst>
      <p:ext uri="{BB962C8B-B14F-4D97-AF65-F5344CB8AC3E}">
        <p14:creationId xmlns:p14="http://schemas.microsoft.com/office/powerpoint/2010/main" val="10033668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tretch>
            <a:fillRect/>
          </a:stretch>
        </p:blipFill>
        <p:spPr>
          <a:xfrm>
            <a:off x="0" y="0"/>
            <a:ext cx="13004800" cy="9753600"/>
          </a:xfrm>
          <a:prstGeom prst="rect">
            <a:avLst/>
          </a:prstGeom>
        </p:spPr>
      </p:pic>
      <p:sp>
        <p:nvSpPr>
          <p:cNvPr id="3" name="Rechteck 2"/>
          <p:cNvSpPr/>
          <p:nvPr/>
        </p:nvSpPr>
        <p:spPr>
          <a:xfrm>
            <a:off x="14316" y="207818"/>
            <a:ext cx="6502400" cy="2534027"/>
          </a:xfrm>
          <a:prstGeom prst="rect">
            <a:avLst/>
          </a:prstGeom>
        </p:spPr>
        <p:txBody>
          <a:bodyPr>
            <a:spAutoFit/>
          </a:bodyPr>
          <a:lstStyle/>
          <a:p>
            <a:pPr>
              <a:lnSpc>
                <a:spcPct val="150000"/>
              </a:lnSpc>
            </a:pPr>
            <a:r>
              <a:rPr lang="de-DE" b="1" dirty="0">
                <a:solidFill>
                  <a:srgbClr val="000000"/>
                </a:solidFill>
                <a:latin typeface="Century Gothic"/>
                <a:ea typeface="Times New Roman"/>
                <a:cs typeface="Segoe UI"/>
              </a:rPr>
              <a:t>Einmal wollte Jesus abends allein sein.</a:t>
            </a:r>
            <a:br>
              <a:rPr lang="de-DE" b="1" dirty="0">
                <a:solidFill>
                  <a:srgbClr val="000000"/>
                </a:solidFill>
                <a:latin typeface="Century Gothic"/>
                <a:ea typeface="Times New Roman"/>
                <a:cs typeface="Segoe UI"/>
              </a:rPr>
            </a:br>
            <a:r>
              <a:rPr lang="de-DE" b="1" dirty="0">
                <a:solidFill>
                  <a:srgbClr val="000000"/>
                </a:solidFill>
                <a:latin typeface="Century Gothic"/>
                <a:ea typeface="Times New Roman"/>
                <a:cs typeface="Segoe UI"/>
              </a:rPr>
              <a:t>Jesus wollte in Ruhe beten.</a:t>
            </a:r>
            <a:br>
              <a:rPr lang="de-DE" b="1" dirty="0">
                <a:solidFill>
                  <a:srgbClr val="000000"/>
                </a:solidFill>
                <a:latin typeface="Century Gothic"/>
                <a:ea typeface="Times New Roman"/>
                <a:cs typeface="Segoe UI"/>
              </a:rPr>
            </a:br>
            <a:r>
              <a:rPr lang="de-DE" b="1" dirty="0">
                <a:solidFill>
                  <a:srgbClr val="000000"/>
                </a:solidFill>
                <a:latin typeface="Century Gothic"/>
                <a:ea typeface="Times New Roman"/>
                <a:cs typeface="Segoe UI"/>
              </a:rPr>
              <a:t>Es war schon spät.</a:t>
            </a:r>
            <a:br>
              <a:rPr lang="de-DE" b="1" dirty="0">
                <a:solidFill>
                  <a:srgbClr val="000000"/>
                </a:solidFill>
                <a:latin typeface="Century Gothic"/>
                <a:ea typeface="Times New Roman"/>
                <a:cs typeface="Segoe UI"/>
              </a:rPr>
            </a:br>
            <a:r>
              <a:rPr lang="de-DE" b="1" dirty="0">
                <a:solidFill>
                  <a:srgbClr val="000000"/>
                </a:solidFill>
                <a:latin typeface="Century Gothic"/>
                <a:ea typeface="Times New Roman"/>
                <a:cs typeface="Segoe UI"/>
              </a:rPr>
              <a:t>Darum schickte Jesus seine Freunde nach Hause.</a:t>
            </a:r>
            <a:br>
              <a:rPr lang="de-DE" b="1" dirty="0">
                <a:solidFill>
                  <a:srgbClr val="000000"/>
                </a:solidFill>
                <a:latin typeface="Century Gothic"/>
                <a:ea typeface="Times New Roman"/>
                <a:cs typeface="Segoe UI"/>
              </a:rPr>
            </a:br>
            <a:r>
              <a:rPr lang="de-DE" b="1" dirty="0">
                <a:solidFill>
                  <a:srgbClr val="000000"/>
                </a:solidFill>
                <a:latin typeface="Century Gothic"/>
                <a:ea typeface="Times New Roman"/>
                <a:cs typeface="Segoe UI"/>
              </a:rPr>
              <a:t>Jesus wollte später nach Hause kommen.</a:t>
            </a:r>
            <a:br>
              <a:rPr lang="de-DE" b="1" dirty="0">
                <a:solidFill>
                  <a:srgbClr val="000000"/>
                </a:solidFill>
                <a:latin typeface="Century Gothic"/>
                <a:ea typeface="Times New Roman"/>
                <a:cs typeface="Segoe UI"/>
              </a:rPr>
            </a:br>
            <a:endParaRPr lang="de-DE" dirty="0"/>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665" y="2514600"/>
            <a:ext cx="1924050" cy="1924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73002" y="2514600"/>
            <a:ext cx="1905000" cy="1933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tretch>
            <a:fillRect/>
          </a:stretch>
        </p:blipFill>
        <p:spPr>
          <a:xfrm>
            <a:off x="0" y="0"/>
            <a:ext cx="13004800" cy="9753600"/>
          </a:xfrm>
          <a:prstGeom prst="rect">
            <a:avLst/>
          </a:prstGeom>
        </p:spPr>
      </p:pic>
      <p:sp>
        <p:nvSpPr>
          <p:cNvPr id="3" name="Rechteck 2"/>
          <p:cNvSpPr/>
          <p:nvPr/>
        </p:nvSpPr>
        <p:spPr>
          <a:xfrm>
            <a:off x="330200" y="228600"/>
            <a:ext cx="6502400" cy="1754326"/>
          </a:xfrm>
          <a:prstGeom prst="rect">
            <a:avLst/>
          </a:prstGeom>
        </p:spPr>
        <p:txBody>
          <a:bodyPr>
            <a:spAutoFit/>
          </a:bodyPr>
          <a:lstStyle/>
          <a:p>
            <a:pPr>
              <a:lnSpc>
                <a:spcPct val="150000"/>
              </a:lnSpc>
            </a:pPr>
            <a:r>
              <a:rPr lang="de-DE" b="1" dirty="0">
                <a:solidFill>
                  <a:srgbClr val="000000"/>
                </a:solidFill>
                <a:latin typeface="Century Gothic"/>
                <a:ea typeface="Times New Roman"/>
                <a:cs typeface="Segoe UI"/>
              </a:rPr>
              <a:t>Die Freunde mussten </a:t>
            </a:r>
            <a:endParaRPr lang="de-DE" b="1" dirty="0" smtClean="0">
              <a:solidFill>
                <a:srgbClr val="000000"/>
              </a:solidFill>
              <a:latin typeface="Century Gothic"/>
              <a:ea typeface="Times New Roman"/>
              <a:cs typeface="Segoe UI"/>
            </a:endParaRPr>
          </a:p>
          <a:p>
            <a:pPr>
              <a:lnSpc>
                <a:spcPct val="150000"/>
              </a:lnSpc>
            </a:pPr>
            <a:r>
              <a:rPr lang="de-DE" b="1" dirty="0" smtClean="0">
                <a:solidFill>
                  <a:srgbClr val="000000"/>
                </a:solidFill>
                <a:latin typeface="Century Gothic"/>
                <a:ea typeface="Times New Roman"/>
                <a:cs typeface="Segoe UI"/>
              </a:rPr>
              <a:t>mit </a:t>
            </a:r>
            <a:r>
              <a:rPr lang="de-DE" b="1" dirty="0">
                <a:solidFill>
                  <a:srgbClr val="000000"/>
                </a:solidFill>
                <a:latin typeface="Century Gothic"/>
                <a:ea typeface="Times New Roman"/>
                <a:cs typeface="Segoe UI"/>
              </a:rPr>
              <a:t>dem Boot über einen See fahren.</a:t>
            </a:r>
            <a:br>
              <a:rPr lang="de-DE" b="1" dirty="0">
                <a:solidFill>
                  <a:srgbClr val="000000"/>
                </a:solidFill>
                <a:latin typeface="Century Gothic"/>
                <a:ea typeface="Times New Roman"/>
                <a:cs typeface="Segoe UI"/>
              </a:rPr>
            </a:br>
            <a:r>
              <a:rPr lang="de-DE" b="1" dirty="0">
                <a:solidFill>
                  <a:srgbClr val="000000"/>
                </a:solidFill>
                <a:latin typeface="Century Gothic"/>
                <a:ea typeface="Times New Roman"/>
                <a:cs typeface="Segoe UI"/>
              </a:rPr>
              <a:t/>
            </a:r>
            <a:br>
              <a:rPr lang="de-DE" b="1" dirty="0">
                <a:solidFill>
                  <a:srgbClr val="000000"/>
                </a:solidFill>
                <a:latin typeface="Century Gothic"/>
                <a:ea typeface="Times New Roman"/>
                <a:cs typeface="Segoe UI"/>
              </a:rPr>
            </a:br>
            <a:endParaRPr lang="de-DE"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tretch>
            <a:fillRect/>
          </a:stretch>
        </p:blipFill>
        <p:spPr>
          <a:xfrm>
            <a:off x="0" y="0"/>
            <a:ext cx="13004800" cy="9753600"/>
          </a:xfrm>
          <a:prstGeom prst="rect">
            <a:avLst/>
          </a:prstGeom>
        </p:spPr>
      </p:pic>
      <p:sp>
        <p:nvSpPr>
          <p:cNvPr id="3" name="Rechteck 2"/>
          <p:cNvSpPr/>
          <p:nvPr/>
        </p:nvSpPr>
        <p:spPr>
          <a:xfrm>
            <a:off x="7035800" y="228600"/>
            <a:ext cx="5594801" cy="871585"/>
          </a:xfrm>
          <a:prstGeom prst="rect">
            <a:avLst/>
          </a:prstGeom>
        </p:spPr>
        <p:txBody>
          <a:bodyPr wrap="none">
            <a:spAutoFit/>
          </a:bodyPr>
          <a:lstStyle/>
          <a:p>
            <a:pPr>
              <a:lnSpc>
                <a:spcPct val="150000"/>
              </a:lnSpc>
            </a:pPr>
            <a:r>
              <a:rPr lang="de-DE" b="1" dirty="0">
                <a:solidFill>
                  <a:srgbClr val="000000"/>
                </a:solidFill>
                <a:latin typeface="Century Gothic"/>
                <a:ea typeface="Times New Roman"/>
                <a:cs typeface="Segoe UI"/>
              </a:rPr>
              <a:t>Auf dem See war es windig.</a:t>
            </a:r>
            <a:br>
              <a:rPr lang="de-DE" b="1" dirty="0">
                <a:solidFill>
                  <a:srgbClr val="000000"/>
                </a:solidFill>
                <a:latin typeface="Century Gothic"/>
                <a:ea typeface="Times New Roman"/>
                <a:cs typeface="Segoe UI"/>
              </a:rPr>
            </a:br>
            <a:r>
              <a:rPr lang="de-DE" b="1" dirty="0" smtClean="0">
                <a:solidFill>
                  <a:srgbClr val="000000"/>
                </a:solidFill>
                <a:latin typeface="Century Gothic"/>
                <a:ea typeface="Times New Roman"/>
                <a:cs typeface="Segoe UI"/>
              </a:rPr>
              <a:t>Die </a:t>
            </a:r>
            <a:r>
              <a:rPr lang="de-DE" b="1" dirty="0">
                <a:solidFill>
                  <a:srgbClr val="000000"/>
                </a:solidFill>
                <a:latin typeface="Century Gothic"/>
                <a:ea typeface="Times New Roman"/>
                <a:cs typeface="Segoe UI"/>
              </a:rPr>
              <a:t>Freunde kamen mit dem Boot nicht vorwärts.</a:t>
            </a:r>
            <a:endParaRPr lang="de-DE"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tretch>
            <a:fillRect/>
          </a:stretch>
        </p:blipFill>
        <p:spPr>
          <a:xfrm>
            <a:off x="0" y="0"/>
            <a:ext cx="13004800" cy="9753600"/>
          </a:xfrm>
          <a:prstGeom prst="rect">
            <a:avLst/>
          </a:prstGeom>
        </p:spPr>
      </p:pic>
      <p:sp>
        <p:nvSpPr>
          <p:cNvPr id="3" name="Rechteck 2"/>
          <p:cNvSpPr/>
          <p:nvPr/>
        </p:nvSpPr>
        <p:spPr>
          <a:xfrm>
            <a:off x="6197600" y="152400"/>
            <a:ext cx="6502400" cy="2118529"/>
          </a:xfrm>
          <a:prstGeom prst="rect">
            <a:avLst/>
          </a:prstGeom>
        </p:spPr>
        <p:txBody>
          <a:bodyPr>
            <a:spAutoFit/>
          </a:bodyPr>
          <a:lstStyle/>
          <a:p>
            <a:pPr algn="r">
              <a:lnSpc>
                <a:spcPct val="150000"/>
              </a:lnSpc>
            </a:pPr>
            <a:r>
              <a:rPr lang="de-DE" b="1" dirty="0" smtClean="0">
                <a:solidFill>
                  <a:srgbClr val="000000"/>
                </a:solidFill>
                <a:latin typeface="Century Gothic"/>
                <a:ea typeface="Times New Roman"/>
                <a:cs typeface="Segoe UI"/>
              </a:rPr>
              <a:t>.</a:t>
            </a:r>
            <a:r>
              <a:rPr lang="de-DE" b="1" dirty="0">
                <a:solidFill>
                  <a:srgbClr val="000000"/>
                </a:solidFill>
                <a:latin typeface="Century Gothic"/>
                <a:ea typeface="Times New Roman"/>
                <a:cs typeface="Segoe UI"/>
              </a:rPr>
              <a:t/>
            </a:r>
            <a:br>
              <a:rPr lang="de-DE" b="1" dirty="0">
                <a:solidFill>
                  <a:srgbClr val="000000"/>
                </a:solidFill>
                <a:latin typeface="Century Gothic"/>
                <a:ea typeface="Times New Roman"/>
                <a:cs typeface="Segoe UI"/>
              </a:rPr>
            </a:br>
            <a:r>
              <a:rPr lang="de-DE" b="1" dirty="0">
                <a:solidFill>
                  <a:schemeClr val="bg1"/>
                </a:solidFill>
                <a:latin typeface="Century Gothic"/>
                <a:ea typeface="Times New Roman"/>
                <a:cs typeface="Segoe UI"/>
              </a:rPr>
              <a:t>Mitternacht war schon vorbei</a:t>
            </a:r>
            <a:r>
              <a:rPr lang="de-DE" b="1" dirty="0" smtClean="0">
                <a:solidFill>
                  <a:schemeClr val="bg1"/>
                </a:solidFill>
                <a:latin typeface="Century Gothic"/>
                <a:ea typeface="Times New Roman"/>
                <a:cs typeface="Segoe UI"/>
              </a:rPr>
              <a:t>.</a:t>
            </a:r>
            <a:r>
              <a:rPr lang="de-DE" b="1" dirty="0">
                <a:solidFill>
                  <a:schemeClr val="bg1"/>
                </a:solidFill>
                <a:latin typeface="Century Gothic"/>
                <a:ea typeface="Times New Roman"/>
                <a:cs typeface="Segoe UI"/>
              </a:rPr>
              <a:t/>
            </a:r>
            <a:br>
              <a:rPr lang="de-DE" b="1" dirty="0">
                <a:solidFill>
                  <a:schemeClr val="bg1"/>
                </a:solidFill>
                <a:latin typeface="Century Gothic"/>
                <a:ea typeface="Times New Roman"/>
                <a:cs typeface="Segoe UI"/>
              </a:rPr>
            </a:br>
            <a:r>
              <a:rPr lang="de-DE" b="1" dirty="0">
                <a:solidFill>
                  <a:schemeClr val="bg1"/>
                </a:solidFill>
                <a:latin typeface="Century Gothic"/>
                <a:ea typeface="Times New Roman"/>
                <a:cs typeface="Segoe UI"/>
              </a:rPr>
              <a:t>Die Freunde ruderten immer </a:t>
            </a:r>
            <a:r>
              <a:rPr lang="de-DE" b="1" dirty="0" smtClean="0">
                <a:solidFill>
                  <a:schemeClr val="bg1"/>
                </a:solidFill>
                <a:latin typeface="Century Gothic"/>
                <a:ea typeface="Times New Roman"/>
                <a:cs typeface="Segoe UI"/>
              </a:rPr>
              <a:t>noch</a:t>
            </a:r>
          </a:p>
          <a:p>
            <a:pPr algn="r">
              <a:lnSpc>
                <a:spcPct val="150000"/>
              </a:lnSpc>
            </a:pPr>
            <a:r>
              <a:rPr lang="de-DE" b="1" dirty="0" smtClean="0">
                <a:solidFill>
                  <a:schemeClr val="bg1"/>
                </a:solidFill>
                <a:latin typeface="Century Gothic"/>
                <a:ea typeface="Times New Roman"/>
                <a:cs typeface="Segoe UI"/>
              </a:rPr>
              <a:t> </a:t>
            </a:r>
            <a:r>
              <a:rPr lang="de-DE" b="1" dirty="0">
                <a:solidFill>
                  <a:schemeClr val="bg1"/>
                </a:solidFill>
                <a:latin typeface="Century Gothic"/>
                <a:ea typeface="Times New Roman"/>
                <a:cs typeface="Segoe UI"/>
              </a:rPr>
              <a:t>mit dem Boot.</a:t>
            </a:r>
            <a:br>
              <a:rPr lang="de-DE" b="1" dirty="0">
                <a:solidFill>
                  <a:schemeClr val="bg1"/>
                </a:solidFill>
                <a:latin typeface="Century Gothic"/>
                <a:ea typeface="Times New Roman"/>
                <a:cs typeface="Segoe UI"/>
              </a:rPr>
            </a:br>
            <a:endParaRPr lang="de-DE" dirty="0">
              <a:solidFill>
                <a:schemeClr val="bg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tretch>
            <a:fillRect/>
          </a:stretch>
        </p:blipFill>
        <p:spPr>
          <a:xfrm>
            <a:off x="0" y="0"/>
            <a:ext cx="13004800" cy="975360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tretch>
            <a:fillRect/>
          </a:stretch>
        </p:blipFill>
        <p:spPr>
          <a:xfrm>
            <a:off x="0" y="0"/>
            <a:ext cx="13004800" cy="9753600"/>
          </a:xfrm>
          <a:prstGeom prst="rect">
            <a:avLst/>
          </a:prstGeom>
        </p:spPr>
      </p:pic>
      <p:sp>
        <p:nvSpPr>
          <p:cNvPr id="3" name="Rechteck 2"/>
          <p:cNvSpPr/>
          <p:nvPr/>
        </p:nvSpPr>
        <p:spPr>
          <a:xfrm>
            <a:off x="8559800" y="304800"/>
            <a:ext cx="3886200" cy="1287532"/>
          </a:xfrm>
          <a:prstGeom prst="rect">
            <a:avLst/>
          </a:prstGeom>
        </p:spPr>
        <p:txBody>
          <a:bodyPr wrap="square">
            <a:spAutoFit/>
          </a:bodyPr>
          <a:lstStyle/>
          <a:p>
            <a:pPr>
              <a:lnSpc>
                <a:spcPct val="150000"/>
              </a:lnSpc>
            </a:pPr>
            <a:r>
              <a:rPr lang="de-DE" b="1" dirty="0">
                <a:solidFill>
                  <a:schemeClr val="bg1"/>
                </a:solidFill>
                <a:latin typeface="Century Gothic"/>
                <a:ea typeface="Times New Roman"/>
                <a:cs typeface="Segoe UI"/>
              </a:rPr>
              <a:t>Da kam Jesus zu den Freunden.</a:t>
            </a:r>
            <a:br>
              <a:rPr lang="de-DE" b="1" dirty="0">
                <a:solidFill>
                  <a:schemeClr val="bg1"/>
                </a:solidFill>
                <a:latin typeface="Century Gothic"/>
                <a:ea typeface="Times New Roman"/>
                <a:cs typeface="Segoe UI"/>
              </a:rPr>
            </a:br>
            <a:r>
              <a:rPr lang="de-DE" b="1" dirty="0">
                <a:solidFill>
                  <a:schemeClr val="bg1"/>
                </a:solidFill>
                <a:latin typeface="Century Gothic"/>
                <a:ea typeface="Times New Roman"/>
                <a:cs typeface="Segoe UI"/>
              </a:rPr>
              <a:t>Jesus ging über das Wasser.</a:t>
            </a:r>
            <a:br>
              <a:rPr lang="de-DE" b="1" dirty="0">
                <a:solidFill>
                  <a:schemeClr val="bg1"/>
                </a:solidFill>
                <a:latin typeface="Century Gothic"/>
                <a:ea typeface="Times New Roman"/>
                <a:cs typeface="Segoe UI"/>
              </a:rPr>
            </a:br>
            <a:endParaRPr lang="de-DE" dirty="0">
              <a:solidFill>
                <a:schemeClr val="bg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tretch>
            <a:fillRect/>
          </a:stretch>
        </p:blipFill>
        <p:spPr>
          <a:xfrm>
            <a:off x="0" y="0"/>
            <a:ext cx="13004800" cy="9753600"/>
          </a:xfrm>
          <a:prstGeom prst="rect">
            <a:avLst/>
          </a:prstGeom>
        </p:spPr>
      </p:pic>
      <p:sp>
        <p:nvSpPr>
          <p:cNvPr id="3" name="Rechteck 2"/>
          <p:cNvSpPr/>
          <p:nvPr/>
        </p:nvSpPr>
        <p:spPr>
          <a:xfrm>
            <a:off x="3735416" y="304800"/>
            <a:ext cx="5533967" cy="1287084"/>
          </a:xfrm>
          <a:prstGeom prst="rect">
            <a:avLst/>
          </a:prstGeom>
        </p:spPr>
        <p:txBody>
          <a:bodyPr wrap="square">
            <a:spAutoFit/>
          </a:bodyPr>
          <a:lstStyle/>
          <a:p>
            <a:pPr>
              <a:lnSpc>
                <a:spcPct val="150000"/>
              </a:lnSpc>
            </a:pPr>
            <a:r>
              <a:rPr lang="de-DE" b="1" dirty="0">
                <a:solidFill>
                  <a:srgbClr val="000000"/>
                </a:solidFill>
                <a:latin typeface="Century Gothic"/>
                <a:ea typeface="Times New Roman"/>
                <a:cs typeface="Segoe UI"/>
              </a:rPr>
              <a:t>Die Freunde bekamen Angst.</a:t>
            </a:r>
            <a:br>
              <a:rPr lang="de-DE" b="1" dirty="0">
                <a:solidFill>
                  <a:srgbClr val="000000"/>
                </a:solidFill>
                <a:latin typeface="Century Gothic"/>
                <a:ea typeface="Times New Roman"/>
                <a:cs typeface="Segoe UI"/>
              </a:rPr>
            </a:br>
            <a:r>
              <a:rPr lang="de-DE" b="1" dirty="0">
                <a:solidFill>
                  <a:srgbClr val="000000"/>
                </a:solidFill>
                <a:latin typeface="Century Gothic"/>
                <a:ea typeface="Times New Roman"/>
                <a:cs typeface="Segoe UI"/>
              </a:rPr>
              <a:t>Die Freunde dachten, da kommt ein Gespenst.</a:t>
            </a:r>
            <a:br>
              <a:rPr lang="de-DE" b="1" dirty="0">
                <a:solidFill>
                  <a:srgbClr val="000000"/>
                </a:solidFill>
                <a:latin typeface="Century Gothic"/>
                <a:ea typeface="Times New Roman"/>
                <a:cs typeface="Segoe UI"/>
              </a:rPr>
            </a:br>
            <a:r>
              <a:rPr lang="de-DE" b="1" dirty="0">
                <a:solidFill>
                  <a:srgbClr val="000000"/>
                </a:solidFill>
                <a:latin typeface="Century Gothic"/>
                <a:ea typeface="Times New Roman"/>
                <a:cs typeface="Segoe UI"/>
              </a:rPr>
              <a:t>Die Freunde fingen laut an zu schreien.</a:t>
            </a:r>
            <a:endParaRPr lang="de-DE"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tretch>
            <a:fillRect/>
          </a:stretch>
        </p:blipFill>
        <p:spPr>
          <a:xfrm>
            <a:off x="0" y="0"/>
            <a:ext cx="13004800" cy="9753600"/>
          </a:xfrm>
          <a:prstGeom prst="rect">
            <a:avLst/>
          </a:prstGeom>
        </p:spPr>
      </p:pic>
      <p:sp>
        <p:nvSpPr>
          <p:cNvPr id="3" name="Rechteck 2"/>
          <p:cNvSpPr/>
          <p:nvPr/>
        </p:nvSpPr>
        <p:spPr>
          <a:xfrm>
            <a:off x="9474200" y="381000"/>
            <a:ext cx="2971800" cy="1882567"/>
          </a:xfrm>
          <a:prstGeom prst="rect">
            <a:avLst/>
          </a:prstGeom>
        </p:spPr>
        <p:txBody>
          <a:bodyPr wrap="square">
            <a:spAutoFit/>
          </a:bodyPr>
          <a:lstStyle/>
          <a:p>
            <a:pPr>
              <a:lnSpc>
                <a:spcPct val="150000"/>
              </a:lnSpc>
              <a:spcAft>
                <a:spcPts val="1000"/>
              </a:spcAft>
            </a:pPr>
            <a:r>
              <a:rPr lang="de-DE" b="1" dirty="0">
                <a:solidFill>
                  <a:srgbClr val="000000"/>
                </a:solidFill>
                <a:latin typeface="Century Gothic"/>
                <a:ea typeface="Times New Roman"/>
                <a:cs typeface="Segoe UI"/>
              </a:rPr>
              <a:t>Jesus sagte:</a:t>
            </a:r>
            <a:endParaRPr lang="de-DE" sz="1100" dirty="0">
              <a:ea typeface="Calibri"/>
              <a:cs typeface="Times New Roman"/>
            </a:endParaRPr>
          </a:p>
          <a:p>
            <a:pPr>
              <a:lnSpc>
                <a:spcPct val="150000"/>
              </a:lnSpc>
              <a:spcAft>
                <a:spcPts val="0"/>
              </a:spcAft>
            </a:pPr>
            <a:r>
              <a:rPr lang="de-DE" b="1" dirty="0">
                <a:solidFill>
                  <a:srgbClr val="000000"/>
                </a:solidFill>
                <a:latin typeface="Century Gothic"/>
                <a:ea typeface="Times New Roman"/>
                <a:cs typeface="Segoe UI"/>
              </a:rPr>
              <a:t>Habt Vertrauen.</a:t>
            </a:r>
            <a:br>
              <a:rPr lang="de-DE" b="1" dirty="0">
                <a:solidFill>
                  <a:srgbClr val="000000"/>
                </a:solidFill>
                <a:latin typeface="Century Gothic"/>
                <a:ea typeface="Times New Roman"/>
                <a:cs typeface="Segoe UI"/>
              </a:rPr>
            </a:br>
            <a:r>
              <a:rPr lang="de-DE" b="1" dirty="0">
                <a:solidFill>
                  <a:srgbClr val="000000"/>
                </a:solidFill>
                <a:latin typeface="Century Gothic"/>
                <a:ea typeface="Times New Roman"/>
                <a:cs typeface="Segoe UI"/>
              </a:rPr>
              <a:t>Ich bin es.</a:t>
            </a:r>
            <a:br>
              <a:rPr lang="de-DE" b="1" dirty="0">
                <a:solidFill>
                  <a:srgbClr val="000000"/>
                </a:solidFill>
                <a:latin typeface="Century Gothic"/>
                <a:ea typeface="Times New Roman"/>
                <a:cs typeface="Segoe UI"/>
              </a:rPr>
            </a:br>
            <a:r>
              <a:rPr lang="de-DE" b="1" dirty="0">
                <a:solidFill>
                  <a:srgbClr val="000000"/>
                </a:solidFill>
                <a:latin typeface="Century Gothic"/>
                <a:ea typeface="Times New Roman"/>
                <a:cs typeface="Segoe UI"/>
              </a:rPr>
              <a:t>Fürchtet euch nicht.</a:t>
            </a:r>
            <a:endParaRPr lang="de-DE" sz="1100" dirty="0">
              <a:ea typeface="Calibri"/>
              <a:cs typeface="Times New Roman"/>
            </a:endParaRPr>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36200" y="2590800"/>
            <a:ext cx="1905000"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in">
  <a:themeElements>
    <a:clrScheme name="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0</TotalTime>
  <Words>534</Words>
  <Application>Microsoft Office PowerPoint</Application>
  <PresentationFormat>Benutzerdefiniert</PresentationFormat>
  <Paragraphs>80</Paragraphs>
  <Slides>18</Slides>
  <Notes>16</Notes>
  <HiddenSlides>0</HiddenSlides>
  <MMClips>0</MMClips>
  <ScaleCrop>false</ScaleCrop>
  <HeadingPairs>
    <vt:vector size="4" baseType="variant">
      <vt:variant>
        <vt:lpstr>Design</vt:lpstr>
      </vt:variant>
      <vt:variant>
        <vt:i4>1</vt:i4>
      </vt:variant>
      <vt:variant>
        <vt:lpstr>Folientitel</vt:lpstr>
      </vt:variant>
      <vt:variant>
        <vt:i4>18</vt:i4>
      </vt:variant>
    </vt:vector>
  </HeadingPairs>
  <TitlesOfParts>
    <vt:vector size="19" baseType="lpstr">
      <vt:lpstr>Pin</vt:lpstr>
      <vt:lpstr>Dies ist eine Erzählung    von Petrus und Jesus. Matthäus hat sie aufgeschrieben.  Ihr findet sie in der Bibel unter  Matthäus, Kapitel 14 Vers 22-33 </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Die Bilder sind von: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Annette Zimmermann</dc:creator>
  <cp:lastModifiedBy>Annette Zimmermann</cp:lastModifiedBy>
  <cp:revision>9</cp:revision>
  <dcterms:created xsi:type="dcterms:W3CDTF">2006-08-16T00:00:00Z</dcterms:created>
  <dcterms:modified xsi:type="dcterms:W3CDTF">2024-01-21T20:57:10Z</dcterms:modified>
</cp:coreProperties>
</file>