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6" r:id="rId1"/>
    <p:sldMasterId id="2147483782" r:id="rId2"/>
    <p:sldMasterId id="2147483818" r:id="rId3"/>
    <p:sldMasterId id="2147483914" r:id="rId4"/>
    <p:sldMasterId id="2147483926" r:id="rId5"/>
    <p:sldMasterId id="2147483950" r:id="rId6"/>
    <p:sldMasterId id="2147483962" r:id="rId7"/>
    <p:sldMasterId id="2147483974" r:id="rId8"/>
    <p:sldMasterId id="2147483986" r:id="rId9"/>
    <p:sldMasterId id="2147483998" r:id="rId10"/>
    <p:sldMasterId id="2147484010" r:id="rId11"/>
    <p:sldMasterId id="2147484022" r:id="rId12"/>
    <p:sldMasterId id="2147484034" r:id="rId13"/>
    <p:sldMasterId id="2147484046" r:id="rId14"/>
    <p:sldMasterId id="2147484058" r:id="rId15"/>
    <p:sldMasterId id="2147485030" r:id="rId16"/>
  </p:sldMasterIdLst>
  <p:notesMasterIdLst>
    <p:notesMasterId r:id="rId47"/>
  </p:notesMasterIdLst>
  <p:handoutMasterIdLst>
    <p:handoutMasterId r:id="rId48"/>
  </p:handoutMasterIdLst>
  <p:sldIdLst>
    <p:sldId id="279" r:id="rId17"/>
    <p:sldId id="399" r:id="rId18"/>
    <p:sldId id="273" r:id="rId19"/>
    <p:sldId id="401" r:id="rId20"/>
    <p:sldId id="376" r:id="rId21"/>
    <p:sldId id="400" r:id="rId22"/>
    <p:sldId id="411" r:id="rId23"/>
    <p:sldId id="413" r:id="rId24"/>
    <p:sldId id="264" r:id="rId25"/>
    <p:sldId id="298" r:id="rId26"/>
    <p:sldId id="297" r:id="rId27"/>
    <p:sldId id="296" r:id="rId28"/>
    <p:sldId id="263" r:id="rId29"/>
    <p:sldId id="387" r:id="rId30"/>
    <p:sldId id="389" r:id="rId31"/>
    <p:sldId id="414" r:id="rId32"/>
    <p:sldId id="417" r:id="rId33"/>
    <p:sldId id="285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293" r:id="rId42"/>
    <p:sldId id="294" r:id="rId43"/>
    <p:sldId id="375" r:id="rId44"/>
    <p:sldId id="416" r:id="rId45"/>
    <p:sldId id="397" r:id="rId46"/>
  </p:sldIdLst>
  <p:sldSz cx="9144000" cy="6858000" type="screen4x3"/>
  <p:notesSz cx="6858000" cy="994568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4660"/>
  </p:normalViewPr>
  <p:slideViewPr>
    <p:cSldViewPr>
      <p:cViewPr varScale="1">
        <p:scale>
          <a:sx n="110" d="100"/>
          <a:sy n="110" d="100"/>
        </p:scale>
        <p:origin x="-167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C9BA2DD-80A6-4B1C-9261-A76BC2C62904}" type="datetimeFigureOut">
              <a:rPr lang="de-DE"/>
              <a:pPr>
                <a:defRPr/>
              </a:pPr>
              <a:t>25.07.2022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9D365C-CD09-4A7E-AB8F-A33477A032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610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5474C23-168B-48E5-9461-6A497BB180F6}" type="datetimeFigureOut">
              <a:rPr lang="de-DE"/>
              <a:pPr>
                <a:defRPr/>
              </a:pPr>
              <a:t>25.07.2022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51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69EECB-89D6-4F2E-B36C-FE6587EAFCD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5694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523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CB0A38-D2A3-4606-A1DB-732018535248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6A99DB-D3DB-4E77-886D-B6968F53DC5A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342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31D19FB-D1F8-457A-92E7-B8B9A0343963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D79AFC-189B-4C79-91AA-CCF73854AC83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5F8489-9B26-435D-8ED7-DC2633E9C781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366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F9C0A92-6C0E-4F85-85EC-67B1E625443B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5824E-B629-4579-BE62-713DAAEEB84F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571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7A602-69BD-43CC-8B93-A8D0BCF7C13A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82A684-287A-4732-BCBD-142F2DB43E67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776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4DC2EF-B457-4BD8-A6E5-53265FE42382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512CB8-24A2-4717-B1A9-C3B7D087317D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9830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22C2AE-DF61-42BF-AA39-CD7D0C83B64A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981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34C0A1-F1ED-499E-AEFB-9105A4169E1B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E91075-A10B-4047-9759-37F401E471AF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14E9CB-4102-42A7-9D97-5EC57BB81DF3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altLang="de-DE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D6F1760-918E-472D-94BE-33A229FBB920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F44D73-52F9-4CCD-A876-A946839BE6AA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54FDE-B2FA-4CFC-9966-B96F28A4AD38}" type="slidenum">
              <a:rPr lang="de-DE" altLang="de-DE" smtClean="0">
                <a:solidFill>
                  <a:srgbClr val="000000"/>
                </a:solidFill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altLang="de-DE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830950-09E4-4F3D-B001-17D4D7B1A0E0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C6073-F20E-4A63-A58B-4D18698CF967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smtClean="0"/>
          </a:p>
        </p:txBody>
      </p:sp>
      <p:sp>
        <p:nvSpPr>
          <p:cNvPr id="108548" name="Foliennummernplatzhalt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09C5D9B-6B47-46B3-961B-DA4638FFCC85}" type="slidenum">
              <a:rPr lang="de-DE" altLang="de-DE" smtClean="0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altLang="de-DE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04C09-0877-409E-A6A1-306BE15677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6363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56FEB-6D52-4E58-8144-58B2D0C80C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5989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B5449-5C59-4ADB-BDE1-86D228A9B54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082016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A88E7-3E3B-40D4-8A00-6189BD289B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880580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16E28-04BA-4D09-B2E5-BDE210F2DC7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9041341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6172A-E78B-4D91-9D1E-5881351AE7D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394376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ACBC3-3D08-49E9-B94D-1D6A47CB9F1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98420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77947-BED1-4FCB-AAC1-407748BB368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99395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700A1-870D-48DA-A8CC-1554455DE53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441621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59AD3-6522-4226-A373-8C0E5BF1DA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1164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30E01-9A83-46C0-B8CD-B5D61B592B4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56710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0527A-21ED-4884-A681-59B9AEF2D1F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316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00DD9-D2B7-43CF-A3E0-D2E14D49087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154946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7D4AC-5555-4AC5-A367-94054A7A27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9070346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292F5-2914-465B-9521-F4B7BBC9A1E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9626627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18ABB8-BF37-4BDB-81A3-EE7EB63AC55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54969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61D87-BC3E-45E8-BE62-2F3DFC8A888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5571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C41BB-6864-4CCE-9131-8553B5537A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42380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CBA91-BF58-4E83-BA71-011CD8469EA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0970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E752C-DE9C-44DD-8EB7-48B6EAA6122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15937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FBA42-1D3C-4876-AE93-E234594497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04187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B822A-45F7-4EE1-84FA-92BF6DE6055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678659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B7AD-62E2-4B26-A5CE-CB37371BA5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3867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D9A5F-9387-4AA9-BAC7-947392032E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9741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F5B5A-CB90-46AF-B85F-A3DE17E9E4E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50801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35A33-395D-4A45-B1AB-F7F336CEDD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81184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02416-4E7F-4439-BD5C-8FAB2A61C8D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06305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84D05-E5E1-45D6-9045-B47909B597E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87291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9F1EA-8158-453B-9D0F-C9F74923EAB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98084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BC6B1-CAB4-457A-BAAA-503D5B9E49D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84238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EF162-E1CE-4029-B59F-F438432294E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5949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1026C-BCF8-443C-9868-7FAF38EED1B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76205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C2F2C-6659-461C-8283-36279EA6BB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32915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5FF15-F51E-4C6B-91EA-606FE57F282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074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9E750-5818-4BC9-894C-B3BF54C2AB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766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FE497-A34C-44D3-A1F3-5B50058E14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08358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0C6B75-D8CB-4C80-84D5-749634FAF3E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6793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0D9EE-037B-4A9E-910B-CE6BD4E3CE1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73310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FBC9C-75AF-463E-B395-3AA6482F164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7049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CD2FB-B511-4061-A655-26C12EB1259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50715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074A4-BA20-4FF0-8626-9612222BE2F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33765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0E51F-5D24-41C9-8B64-1D39373132F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5806449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CEED5-FE06-4849-A999-E29293DD2A9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319543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490B5-5B9F-4EE8-BEDD-59D3E0A0A0F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509725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4911D-7DD3-4B2F-8B34-7B96A8464D1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39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12C2-D785-47D5-AAFB-1E60353D88A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26636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F44D3-9A21-4456-A2A3-C05274D74A6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19773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3779-C87A-49AE-9555-39F3D64BD55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59059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241A5-6FA8-4621-B391-5900058CB84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41973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51669-E834-4491-BBF3-22571EF2ED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316150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3A9DC-144D-4E97-9DA8-F805CCDAC0F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91762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31D32-CD28-4C0E-9D43-7E744118021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57040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996C1B-A1DD-4F80-9BCF-D822710C267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05148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D0D1-3902-4094-B6C2-FFB9179412C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04750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565C7-88F6-414F-8376-4B17E4B4CAF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35746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6E49D-24E8-407F-877B-3F682AB9344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95579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DA27C-4555-4116-8842-8AA5632A69F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4687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84570-C53D-464B-8DD1-5D60B641419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07497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E8C99-4930-40EC-BCFB-CA9AA884161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6096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639E-1664-4125-BFCE-D45211AAD63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39633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76798-9859-4AC8-AB37-5EF8E2DAB71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80951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65504-EE34-43D8-9701-7C66E2AEB15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585183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ECBC2-DBBB-4921-9596-60E716A565E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1101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E5D4E-6554-4725-AD46-AC24F2AF644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67378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3C4CE-914F-4D71-8E79-D08E553FF84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314852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6E901-CEDE-45FC-A1D8-785A7B3BDFD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12444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0816-6C2B-49F9-A439-1E82891F9A1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5969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1307E-7BF8-4970-9B58-769A0411B7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212076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BB22-CD5F-40E5-BF2F-EBE1AFBD600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27425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99778-7906-4451-A128-C875410A06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66717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5FFC-0579-4FF5-B4BF-3C459279EF8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201276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56C0F-A398-4797-A920-DF6147B3C8D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40593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8524A-A884-46D2-AF54-C16CB40032C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797982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BAA4E-2381-45B3-8BB4-1A387213C0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438897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73B7B-A682-4570-ACE3-B835FD6A4AF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002868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A4CECE-0272-4DAA-8DF6-FB80D3CBA1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4356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7A73B-2BEB-44BD-B7A5-21428B255C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5215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EB5B4-EA0D-4EAE-9AA1-654E93E773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6670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6680A-06C4-4132-B768-42E2767A3D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527314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059D7-D51C-4C0E-B7CC-2E002E03A7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035391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8428D-7A63-4854-AFE7-1C9E355869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6824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A90FF-B3C4-4964-9E42-CC5C390171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36610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666C-6B1E-442F-9CB0-6E423880C3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341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1FCA4F-228E-4363-80AE-22BF2CCC7A3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277248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BB406-AF8C-42EE-82AA-FB57E39508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40130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0C275-DAB7-49FC-80E4-E23E1A3E05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818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245AA-F16A-41C2-8164-83DCEF4BD5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80632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0BA71-116A-4FB7-B6A6-0607B9F8C37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4276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85830-610B-4294-94AA-1256881464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2673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DDE06-C6FE-4E8E-B9FA-C6B4478E5D2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287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25C31-AFC3-4F47-B353-7EC415FEB71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653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AFE00-7BA1-4F86-9639-5703DF5A24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421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43B2D-A399-4A06-A32E-672FF2DB3CD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48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9A200-E123-4CEA-B0F5-EBC822E806C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1788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135D-D8FE-43B0-A47C-84D2065CBB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017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84AD9-8F41-4FD9-B354-AF80A45C73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318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F7740-3E28-4730-9315-824C95CC735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93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8486A-00FD-49A0-9D69-ED1C7B6072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0145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24D7A-4D39-4E73-881C-5F9F6FBD269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3108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80B01-1FD9-420E-AC14-147B62FE7B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926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E2DFB-EA63-4B3D-B660-CDDB5165D56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749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76E0-0C6B-42C8-850D-C5DED929F9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900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A5D60-3060-48F2-AC4C-9A769EC394F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652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7C0FC-16F4-493E-B0A4-24D1682EC3E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8363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02423-19D1-454A-905F-C32504C7CC4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5489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11864-BB72-4162-9AF8-E972A446C8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9737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445F0-FE01-4AD6-9006-F269F002E4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9717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728C-5194-46E3-8D5C-3F79508A88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2450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1950-EA4F-461B-A76A-76EC4EBAAE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3137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386EB-0C50-42F7-AFE3-72A3E3B0D7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8754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AFC12-8DF7-4504-ABA0-241605F19EB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107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89D2F-CF97-4FE0-A324-85C2A10131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3505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CCD7D-9ABF-4F29-B332-F16FA61499B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6554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AB3EF-3AF4-4B81-BA9F-C3BCC617447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2728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6D053-4CCD-4A1A-80B8-29152E815F0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148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DBB92-FE3A-4B3F-88A5-F97F7A192AD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62055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E57B-10E2-460F-9133-4EBB3C0D977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307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9955F-B2E0-4E5B-835A-EF6E06AABD6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0703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F9339-F2C3-476F-B192-910F7F2B46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55293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5E65-3A34-421A-807E-FDFF384CFDB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1426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890D3-B09D-4A17-AD7A-F8974C7AE0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78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5CAB4-7491-4235-8D66-71F6F6035A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9942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C952-3C9A-4818-B4AB-CDE18F3D64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0637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AB2B7-0643-4BD7-9E47-1CBB49F5A0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3250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EEF12-9E0D-46AB-B116-DECEB07824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3321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B0DED-9A8B-4797-8374-B98B4B6D2B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80077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2F932-ADDE-43FA-A3EE-C085B9CC8B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31036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F3C06-4A8C-46CD-97C8-0A9460CD12F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7874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2356B-C55D-490A-AB87-9F27C50F23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75707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10835-BA4A-4961-83BA-D4DE630932E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71198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DF948-C6DB-49C4-95BF-9905417867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3293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A9540-4F52-4963-849C-4F5EB2C6D75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54744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1E181-6DB3-4570-A4B7-534423CD1D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98495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BF613-5FBF-4AC9-84CA-FA31F4EBBB0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52476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AB263-B379-416B-A8A7-F1CBE7B3E7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5277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F7A506-30BD-4842-B3DC-ADCFB8D2001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5457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B491D-D1A6-43ED-B670-FD8983432E0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29724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D2DFB-E790-42F8-8B44-6953FD8DA38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63969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DC355-06C6-4081-BBB5-6E7AA7FDBC1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6622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88300-D14F-400A-BBF0-5330D82ACA3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29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A6F2-0353-47CB-9507-DFA22DC42D9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7479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7BE99-6712-4756-A4C9-2608EAFF48D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23014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D1982-3963-4674-89F7-D68A1ADA3DB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5543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20DD4-8203-4D94-9275-65826653E5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20211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C9EF6-98FF-486C-A527-804CD9B342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924279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A1F16-3845-40F7-AEE9-98C76CBDA22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84459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D6B62-8000-4AC7-AAC6-FCCD748688E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27053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6162-2A8F-4FEB-B65C-2BD561FE5F3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5055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C1C2-BC98-4853-AB18-7ECF08935A6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23919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3293D-0E82-4B1B-8B75-063FED44B18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840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A24BD-B7E7-4109-B34C-9838F9042B4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44934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220AE-924B-4D4B-91CD-AD5E1211E7D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564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FE1E3-D0F9-4CF0-B713-962E8FA903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30973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EDAD-B0BA-494F-80B9-E6492F14D72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699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9F522-5729-49FA-883E-ED9E1C2C899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7285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0B370-DBA7-402D-84D3-5BADB729879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89416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F47C5-9B6D-4912-8A7E-90AD9DA1B6A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49782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4D1C1-9AEA-48CB-911E-B02B1344662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5581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5C1E2-07ED-425B-9826-2AE2DDBAAFA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3519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244A16-7E9F-4A33-AD4A-68C86CD3BB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60686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0EBBA-4C4E-49EC-82E5-02EC93CD543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3411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2DBD6-6D19-43B1-BD30-56E3DCD63B0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0316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BA7C2-2D7E-47D8-B7BF-4D458EFD029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47121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177E4-F242-4F8F-A357-925BB9A3AE3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52128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EEF1A-CF52-4149-A88C-16D117F2F2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3064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60C9B-2E96-4B7F-887B-C7E70330E9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29744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C20F1-A0A4-4A2C-AB4E-E53B7759470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75100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F02E56-4043-4EDC-A563-A4FD6D5F4B9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53367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81B9E-9B5A-49A5-ACD7-FB36DFF84A6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93516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FF90B-3D3A-4FC0-A5AB-6B89BAA7B6B7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8054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5820C-2144-4175-B9A9-0379FB976B7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0864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953A3-D64B-4159-9C6D-81B8B07759B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2738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1848B-BF64-4B68-938A-52A44B91080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34133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5" y="1062038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rgbClr val="AD2E27"/>
              </a:buClr>
              <a:buSzPct val="80000"/>
              <a:buFont typeface="Wingdings 2" pitchFamily="18" charset="2"/>
              <a:buNone/>
              <a:defRPr/>
            </a:pP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DCA0-EA18-4584-AA66-BDF867C9069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2420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D98C-371B-4F1C-BA0E-04C39446A90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65658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7C0013-967C-4D13-8408-A558AC1CEB6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3658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05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FBCE871E-0E77-4788-8C7A-97FBD1961EB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71" r:id="rId1"/>
    <p:sldLayoutId id="2147485072" r:id="rId2"/>
    <p:sldLayoutId id="2147485073" r:id="rId3"/>
    <p:sldLayoutId id="2147485074" r:id="rId4"/>
    <p:sldLayoutId id="2147485075" r:id="rId5"/>
    <p:sldLayoutId id="2147485076" r:id="rId6"/>
    <p:sldLayoutId id="2147485077" r:id="rId7"/>
    <p:sldLayoutId id="2147485078" r:id="rId8"/>
    <p:sldLayoutId id="2147485230" r:id="rId9"/>
    <p:sldLayoutId id="2147485079" r:id="rId10"/>
    <p:sldLayoutId id="214748508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26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D25CC4D7-275D-4377-88E3-3C726F3EFCD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1" r:id="rId1"/>
    <p:sldLayoutId id="2147485162" r:id="rId2"/>
    <p:sldLayoutId id="2147485163" r:id="rId3"/>
    <p:sldLayoutId id="2147485164" r:id="rId4"/>
    <p:sldLayoutId id="2147485165" r:id="rId5"/>
    <p:sldLayoutId id="2147485166" r:id="rId6"/>
    <p:sldLayoutId id="2147485167" r:id="rId7"/>
    <p:sldLayoutId id="2147485168" r:id="rId8"/>
    <p:sldLayoutId id="2147485239" r:id="rId9"/>
    <p:sldLayoutId id="2147485169" r:id="rId10"/>
    <p:sldLayoutId id="214748517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29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2607643-C357-485F-9434-3B31ED80254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173" r:id="rId3"/>
    <p:sldLayoutId id="2147485174" r:id="rId4"/>
    <p:sldLayoutId id="2147485175" r:id="rId5"/>
    <p:sldLayoutId id="2147485176" r:id="rId6"/>
    <p:sldLayoutId id="2147485177" r:id="rId7"/>
    <p:sldLayoutId id="2147485178" r:id="rId8"/>
    <p:sldLayoutId id="2147485240" r:id="rId9"/>
    <p:sldLayoutId id="2147485179" r:id="rId10"/>
    <p:sldLayoutId id="214748518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331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61911E1F-BC93-4521-B091-EAA448B1A36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1" r:id="rId1"/>
    <p:sldLayoutId id="2147485182" r:id="rId2"/>
    <p:sldLayoutId id="2147485183" r:id="rId3"/>
    <p:sldLayoutId id="2147485184" r:id="rId4"/>
    <p:sldLayoutId id="2147485185" r:id="rId5"/>
    <p:sldLayoutId id="2147485186" r:id="rId6"/>
    <p:sldLayoutId id="2147485187" r:id="rId7"/>
    <p:sldLayoutId id="2147485188" r:id="rId8"/>
    <p:sldLayoutId id="2147485241" r:id="rId9"/>
    <p:sldLayoutId id="2147485189" r:id="rId10"/>
    <p:sldLayoutId id="214748519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33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E4DA032D-7984-43F9-ACF6-4E7D81DCDF8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1" r:id="rId1"/>
    <p:sldLayoutId id="2147485192" r:id="rId2"/>
    <p:sldLayoutId id="2147485193" r:id="rId3"/>
    <p:sldLayoutId id="2147485194" r:id="rId4"/>
    <p:sldLayoutId id="2147485195" r:id="rId5"/>
    <p:sldLayoutId id="2147485196" r:id="rId6"/>
    <p:sldLayoutId id="2147485197" r:id="rId7"/>
    <p:sldLayoutId id="2147485198" r:id="rId8"/>
    <p:sldLayoutId id="2147485242" r:id="rId9"/>
    <p:sldLayoutId id="2147485199" r:id="rId10"/>
    <p:sldLayoutId id="214748520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36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95FCB93-9859-498B-B5E1-C807E5D0D43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43" r:id="rId9"/>
    <p:sldLayoutId id="2147485209" r:id="rId10"/>
    <p:sldLayoutId id="214748521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638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D161CD5B-9ED5-448E-A3CC-A5B0FE9898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  <p:sldLayoutId id="2147485212" r:id="rId2"/>
    <p:sldLayoutId id="2147485213" r:id="rId3"/>
    <p:sldLayoutId id="2147485214" r:id="rId4"/>
    <p:sldLayoutId id="2147485215" r:id="rId5"/>
    <p:sldLayoutId id="2147485216" r:id="rId6"/>
    <p:sldLayoutId id="2147485217" r:id="rId7"/>
    <p:sldLayoutId id="2147485218" r:id="rId8"/>
    <p:sldLayoutId id="2147485244" r:id="rId9"/>
    <p:sldLayoutId id="2147485219" r:id="rId10"/>
    <p:sldLayoutId id="214748522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742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BFB27CEE-8D9B-4E68-941A-1AC3F5F562B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5" r:id="rId1"/>
    <p:sldLayoutId id="2147485221" r:id="rId2"/>
    <p:sldLayoutId id="2147485246" r:id="rId3"/>
    <p:sldLayoutId id="2147485222" r:id="rId4"/>
    <p:sldLayoutId id="2147485223" r:id="rId5"/>
    <p:sldLayoutId id="2147485224" r:id="rId6"/>
    <p:sldLayoutId id="2147485225" r:id="rId7"/>
    <p:sldLayoutId id="2147485226" r:id="rId8"/>
    <p:sldLayoutId id="2147485247" r:id="rId9"/>
    <p:sldLayoutId id="2147485227" r:id="rId10"/>
    <p:sldLayoutId id="2147485228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07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13ADD7A-0BCA-44BD-9640-C4165632971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1" r:id="rId1"/>
    <p:sldLayoutId id="2147485082" r:id="rId2"/>
    <p:sldLayoutId id="2147485083" r:id="rId3"/>
    <p:sldLayoutId id="2147485084" r:id="rId4"/>
    <p:sldLayoutId id="2147485085" r:id="rId5"/>
    <p:sldLayoutId id="2147485086" r:id="rId6"/>
    <p:sldLayoutId id="2147485087" r:id="rId7"/>
    <p:sldLayoutId id="2147485088" r:id="rId8"/>
    <p:sldLayoutId id="2147485231" r:id="rId9"/>
    <p:sldLayoutId id="2147485089" r:id="rId10"/>
    <p:sldLayoutId id="214748509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09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7BF27C73-1384-48B5-8975-A726D2D5977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1" r:id="rId1"/>
    <p:sldLayoutId id="2147485092" r:id="rId2"/>
    <p:sldLayoutId id="2147485093" r:id="rId3"/>
    <p:sldLayoutId id="2147485094" r:id="rId4"/>
    <p:sldLayoutId id="2147485095" r:id="rId5"/>
    <p:sldLayoutId id="2147485096" r:id="rId6"/>
    <p:sldLayoutId id="2147485097" r:id="rId7"/>
    <p:sldLayoutId id="2147485098" r:id="rId8"/>
    <p:sldLayoutId id="2147485232" r:id="rId9"/>
    <p:sldLayoutId id="2147485099" r:id="rId10"/>
    <p:sldLayoutId id="214748510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512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EFA3E6C-F266-4C02-95A7-F6459487E41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1" r:id="rId1"/>
    <p:sldLayoutId id="2147485102" r:id="rId2"/>
    <p:sldLayoutId id="2147485103" r:id="rId3"/>
    <p:sldLayoutId id="2147485104" r:id="rId4"/>
    <p:sldLayoutId id="2147485105" r:id="rId5"/>
    <p:sldLayoutId id="2147485106" r:id="rId6"/>
    <p:sldLayoutId id="2147485107" r:id="rId7"/>
    <p:sldLayoutId id="2147485108" r:id="rId8"/>
    <p:sldLayoutId id="2147485233" r:id="rId9"/>
    <p:sldLayoutId id="2147485109" r:id="rId10"/>
    <p:sldLayoutId id="214748511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14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3735DACB-36B7-4D06-9F0A-414556B02B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11" r:id="rId1"/>
    <p:sldLayoutId id="2147485112" r:id="rId2"/>
    <p:sldLayoutId id="2147485113" r:id="rId3"/>
    <p:sldLayoutId id="2147485114" r:id="rId4"/>
    <p:sldLayoutId id="2147485115" r:id="rId5"/>
    <p:sldLayoutId id="2147485116" r:id="rId6"/>
    <p:sldLayoutId id="2147485117" r:id="rId7"/>
    <p:sldLayoutId id="2147485118" r:id="rId8"/>
    <p:sldLayoutId id="2147485234" r:id="rId9"/>
    <p:sldLayoutId id="2147485119" r:id="rId10"/>
    <p:sldLayoutId id="214748512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171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AFD0EC20-D51D-4606-9DDB-0606B1C4323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121" r:id="rId1"/>
    <p:sldLayoutId id="2147485122" r:id="rId2"/>
    <p:sldLayoutId id="2147485123" r:id="rId3"/>
    <p:sldLayoutId id="2147485124" r:id="rId4"/>
    <p:sldLayoutId id="2147485125" r:id="rId5"/>
    <p:sldLayoutId id="2147485126" r:id="rId6"/>
    <p:sldLayoutId id="2147485127" r:id="rId7"/>
    <p:sldLayoutId id="2147485128" r:id="rId8"/>
    <p:sldLayoutId id="2147485235" r:id="rId9"/>
    <p:sldLayoutId id="2147485129" r:id="rId10"/>
    <p:sldLayoutId id="214748513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195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F98DF399-F800-46E2-9ED9-464331425B6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31" r:id="rId1"/>
    <p:sldLayoutId id="2147485132" r:id="rId2"/>
    <p:sldLayoutId id="2147485133" r:id="rId3"/>
    <p:sldLayoutId id="2147485134" r:id="rId4"/>
    <p:sldLayoutId id="2147485135" r:id="rId5"/>
    <p:sldLayoutId id="2147485136" r:id="rId6"/>
    <p:sldLayoutId id="2147485137" r:id="rId7"/>
    <p:sldLayoutId id="2147485138" r:id="rId8"/>
    <p:sldLayoutId id="2147485236" r:id="rId9"/>
    <p:sldLayoutId id="2147485139" r:id="rId10"/>
    <p:sldLayoutId id="214748514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219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3B4F017D-F24E-4E20-876C-6FCB789B0D7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41" r:id="rId1"/>
    <p:sldLayoutId id="2147485142" r:id="rId2"/>
    <p:sldLayoutId id="2147485143" r:id="rId3"/>
    <p:sldLayoutId id="2147485144" r:id="rId4"/>
    <p:sldLayoutId id="2147485145" r:id="rId5"/>
    <p:sldLayoutId id="2147485146" r:id="rId6"/>
    <p:sldLayoutId id="2147485147" r:id="rId7"/>
    <p:sldLayoutId id="2147485148" r:id="rId8"/>
    <p:sldLayoutId id="2147485237" r:id="rId9"/>
    <p:sldLayoutId id="2147485149" r:id="rId10"/>
    <p:sldLayoutId id="214748515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43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r>
              <a:rPr lang="de-DE"/>
              <a:t>20.09.2014</a:t>
            </a:r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>
                <a:solidFill>
                  <a:srgbClr val="795339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C15CE582-73B5-457F-8A2A-1C01B9CBB2A5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51" r:id="rId1"/>
    <p:sldLayoutId id="2147485152" r:id="rId2"/>
    <p:sldLayoutId id="2147485153" r:id="rId3"/>
    <p:sldLayoutId id="2147485154" r:id="rId4"/>
    <p:sldLayoutId id="2147485155" r:id="rId5"/>
    <p:sldLayoutId id="2147485156" r:id="rId6"/>
    <p:sldLayoutId id="2147485157" r:id="rId7"/>
    <p:sldLayoutId id="2147485158" r:id="rId8"/>
    <p:sldLayoutId id="2147485238" r:id="rId9"/>
    <p:sldLayoutId id="2147485159" r:id="rId10"/>
    <p:sldLayoutId id="214748516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eaLnBrk="0" fontAlgn="base" hangingPunct="0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3.png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5.emf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0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>
                <a:solidFill>
                  <a:srgbClr val="0070C0"/>
                </a:solidFill>
                <a:latin typeface="Century Gothic" panose="020B0502020202020204" pitchFamily="34" charset="0"/>
              </a:rPr>
              <a:t>Abschluss </a:t>
            </a:r>
            <a:r>
              <a:rPr lang="de-DE">
                <a:solidFill>
                  <a:srgbClr val="00B0F0"/>
                </a:solidFill>
                <a:latin typeface="Century Gothic" panose="020B0502020202020204" pitchFamily="34" charset="0"/>
              </a:rPr>
              <a:t>•</a:t>
            </a:r>
            <a:r>
              <a:rPr lang="de-DE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de-DE" err="1">
                <a:solidFill>
                  <a:srgbClr val="0070C0"/>
                </a:solidFill>
                <a:latin typeface="Century Gothic" panose="020B0502020202020204" pitchFamily="34" charset="0"/>
              </a:rPr>
              <a:t>gottesdienst</a:t>
            </a:r>
            <a:endParaRPr lang="de-DE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89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2205038"/>
            <a:ext cx="1876425" cy="1878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Rechteck 4"/>
          <p:cNvSpPr>
            <a:spLocks noChangeArrowheads="1"/>
          </p:cNvSpPr>
          <p:nvPr/>
        </p:nvSpPr>
        <p:spPr bwMode="auto">
          <a:xfrm>
            <a:off x="395288" y="4724400"/>
            <a:ext cx="403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rgbClr val="FF0000"/>
                </a:solidFill>
                <a:cs typeface="Arial" charset="0"/>
              </a:rPr>
              <a:t>Donnerstag, 28.07.2022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solidFill>
                  <a:srgbClr val="FF0000"/>
                </a:solidFill>
                <a:cs typeface="Arial" charset="0"/>
              </a:rPr>
              <a:t>                 um 10 Uhr</a:t>
            </a:r>
            <a:r>
              <a:rPr lang="de-DE" altLang="de-DE" sz="2400">
                <a:cs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400">
                <a:cs typeface="Arial" charset="0"/>
              </a:rPr>
              <a:t>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de-DE" sz="1800">
              <a:cs typeface="Arial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1874838" cy="186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441AB3-20D7-4EB9-A2DD-9D786752000D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37895" name="Picture 2" descr="C:\Users\Zimmermann\Desktop\Anfangsgottesdienst\2014_09_21\Elisabeth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14360" r="10158" b="50000"/>
          <a:stretch>
            <a:fillRect/>
          </a:stretch>
        </p:blipFill>
        <p:spPr bwMode="auto">
          <a:xfrm>
            <a:off x="4424363" y="2689225"/>
            <a:ext cx="4468812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9187">
            <a:off x="6134100" y="2992438"/>
            <a:ext cx="19748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49155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00438"/>
            <a:ext cx="7067550" cy="2625725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400" b="1" smtClean="0"/>
              <a:t>Alle:  Gott, wir helfen!</a:t>
            </a:r>
          </a:p>
        </p:txBody>
      </p:sp>
      <p:sp>
        <p:nvSpPr>
          <p:cNvPr id="49156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242570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Guter Gott, du magst keinen Krieg.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Wir Kinder können Krieg nicht beenden.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Wir sind traurig.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Wir wollen allen Flüchtlingen helfen.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4000" smtClean="0"/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72000"/>
            <a:ext cx="1730375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38" y="5487988"/>
            <a:ext cx="1223962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35451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E36D9A-49FD-41E2-B30F-33265D76D05F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4916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60350"/>
            <a:ext cx="1204913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2066925"/>
            <a:ext cx="112395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058988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50179" name="Inhaltsplatzhalter 2"/>
          <p:cNvSpPr>
            <a:spLocks noGrp="1"/>
          </p:cNvSpPr>
          <p:nvPr>
            <p:ph sz="half" idx="1"/>
          </p:nvPr>
        </p:nvSpPr>
        <p:spPr>
          <a:xfrm>
            <a:off x="457200" y="3573463"/>
            <a:ext cx="6707188" cy="255270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4400" b="1" smtClean="0"/>
              <a:t>Alle:  Gott,    wir verzeihen!</a:t>
            </a:r>
          </a:p>
        </p:txBody>
      </p:sp>
      <p:sp>
        <p:nvSpPr>
          <p:cNvPr id="50180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307181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Guter Gott, du magst keinen Streit.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Manchmal streiten wir.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Wir sind wütend.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b="1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Wir wollen miteinander sprechen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smtClean="0">
                <a:latin typeface="Century Gothic" pitchFamily="34" charset="0"/>
              </a:rPr>
              <a:t>und verzeihen!</a:t>
            </a:r>
          </a:p>
        </p:txBody>
      </p:sp>
      <p:pic>
        <p:nvPicPr>
          <p:cNvPr id="501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72100"/>
            <a:ext cx="1223963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227513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A6757A-BE88-4B8B-A479-73F0F186507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5018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475" y="4508500"/>
            <a:ext cx="1997075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763" y="333375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8"/>
            <a:ext cx="8229600" cy="348424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284538"/>
            <a:ext cx="7354888" cy="2841625"/>
          </a:xfrm>
        </p:spPr>
        <p:txBody>
          <a:bodyPr>
            <a:normAutofit fontScale="625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  Gott,           wir teilen!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5" y="571500"/>
            <a:ext cx="8258175" cy="2641600"/>
          </a:xfrm>
        </p:spPr>
        <p:txBody>
          <a:bodyPr>
            <a:normAutofit fontScale="625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b="1" dirty="0" smtClean="0">
                <a:latin typeface="Century Gothic" panose="020B0502020202020204" pitchFamily="34" charset="0"/>
              </a:rPr>
              <a:t>Guter </a:t>
            </a:r>
            <a:r>
              <a:rPr lang="de-DE" sz="4000" b="1" dirty="0">
                <a:latin typeface="Century Gothic" panose="020B0502020202020204" pitchFamily="34" charset="0"/>
              </a:rPr>
              <a:t>Gott,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4000" dirty="0">
              <a:latin typeface="Century Gothic" panose="020B0502020202020204" pitchFamily="34" charset="0"/>
            </a:endParaRP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>
                <a:latin typeface="Century Gothic" panose="020B0502020202020204" pitchFamily="34" charset="0"/>
              </a:rPr>
              <a:t>Die </a:t>
            </a:r>
            <a:r>
              <a:rPr lang="de-DE" sz="4000" b="1" dirty="0" smtClean="0">
                <a:latin typeface="Century Gothic" panose="020B0502020202020204" pitchFamily="34" charset="0"/>
              </a:rPr>
              <a:t>Welt</a:t>
            </a:r>
            <a:r>
              <a:rPr lang="de-DE" sz="4000" dirty="0" smtClean="0">
                <a:latin typeface="Century Gothic" panose="020B0502020202020204" pitchFamily="34" charset="0"/>
              </a:rPr>
              <a:t> ist </a:t>
            </a:r>
            <a:r>
              <a:rPr lang="de-DE" sz="4000" b="1" dirty="0" smtClean="0">
                <a:latin typeface="Century Gothic" panose="020B0502020202020204" pitchFamily="34" charset="0"/>
              </a:rPr>
              <a:t>groß</a:t>
            </a:r>
            <a:r>
              <a:rPr lang="de-DE" sz="4000" dirty="0" smtClean="0">
                <a:latin typeface="Century Gothic" panose="020B0502020202020204" pitchFamily="34" charset="0"/>
              </a:rPr>
              <a:t>. Die Welt ist </a:t>
            </a:r>
            <a:r>
              <a:rPr lang="de-DE" sz="4000" b="1" dirty="0" smtClean="0">
                <a:latin typeface="Century Gothic" panose="020B0502020202020204" pitchFamily="34" charset="0"/>
              </a:rPr>
              <a:t>schön</a:t>
            </a:r>
            <a:r>
              <a:rPr lang="de-DE" sz="4000" dirty="0" smtClean="0">
                <a:latin typeface="Century Gothic" panose="020B0502020202020204" pitchFamily="34" charset="0"/>
              </a:rPr>
              <a:t>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>
                <a:latin typeface="Century Gothic" panose="020B0502020202020204" pitchFamily="34" charset="0"/>
              </a:rPr>
              <a:t>Jeder </a:t>
            </a:r>
            <a:r>
              <a:rPr lang="de-DE" sz="4000" b="1" dirty="0" smtClean="0">
                <a:latin typeface="Century Gothic" panose="020B0502020202020204" pitchFamily="34" charset="0"/>
              </a:rPr>
              <a:t>Mensch mag </a:t>
            </a:r>
            <a:r>
              <a:rPr lang="de-DE" sz="4000" dirty="0" smtClean="0">
                <a:latin typeface="Century Gothic" panose="020B0502020202020204" pitchFamily="34" charset="0"/>
              </a:rPr>
              <a:t>genug </a:t>
            </a:r>
            <a:r>
              <a:rPr lang="de-DE" sz="4000" b="1" dirty="0" smtClean="0">
                <a:latin typeface="Century Gothic" panose="020B0502020202020204" pitchFamily="34" charset="0"/>
              </a:rPr>
              <a:t>Essen</a:t>
            </a:r>
            <a:r>
              <a:rPr lang="de-DE" sz="4000" dirty="0" smtClean="0">
                <a:latin typeface="Century Gothic" panose="020B0502020202020204" pitchFamily="34" charset="0"/>
              </a:rPr>
              <a:t> haben.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>
                <a:latin typeface="Century Gothic" panose="020B0502020202020204" pitchFamily="34" charset="0"/>
              </a:rPr>
              <a:t>Jeder </a:t>
            </a:r>
            <a:r>
              <a:rPr lang="de-DE" sz="4000" b="1" dirty="0" smtClean="0">
                <a:latin typeface="Century Gothic" panose="020B0502020202020204" pitchFamily="34" charset="0"/>
              </a:rPr>
              <a:t>Mensch mag </a:t>
            </a:r>
            <a:r>
              <a:rPr lang="de-DE" sz="4000" dirty="0" smtClean="0">
                <a:latin typeface="Century Gothic" panose="020B0502020202020204" pitchFamily="34" charset="0"/>
              </a:rPr>
              <a:t>ein schönes </a:t>
            </a:r>
            <a:r>
              <a:rPr lang="de-DE" sz="4000" b="1" dirty="0" smtClean="0">
                <a:latin typeface="Century Gothic" panose="020B0502020202020204" pitchFamily="34" charset="0"/>
              </a:rPr>
              <a:t>Haus</a:t>
            </a:r>
            <a:r>
              <a:rPr lang="de-DE" sz="4000" dirty="0">
                <a:latin typeface="Century Gothic" panose="020B0502020202020204" pitchFamily="34" charset="0"/>
              </a:rPr>
              <a:t> </a:t>
            </a:r>
            <a:r>
              <a:rPr lang="de-DE" sz="4000" dirty="0" smtClean="0">
                <a:latin typeface="Century Gothic" panose="020B0502020202020204" pitchFamily="34" charset="0"/>
              </a:rPr>
              <a:t>haben.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>
                <a:latin typeface="Century Gothic" panose="020B0502020202020204" pitchFamily="34" charset="0"/>
              </a:rPr>
              <a:t>Jeder </a:t>
            </a:r>
            <a:r>
              <a:rPr lang="de-DE" sz="4000" b="1" dirty="0" smtClean="0">
                <a:latin typeface="Century Gothic" panose="020B0502020202020204" pitchFamily="34" charset="0"/>
              </a:rPr>
              <a:t>Mensch mag gut leben.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>
                <a:latin typeface="Century Gothic" panose="020B0502020202020204" pitchFamily="34" charset="0"/>
              </a:rPr>
              <a:t>Wir wollen teilen. </a:t>
            </a:r>
            <a:endParaRPr lang="de-DE" sz="4000" dirty="0">
              <a:latin typeface="Century Gothic" panose="020B0502020202020204" pitchFamily="34" charset="0"/>
            </a:endParaRP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 </a:t>
            </a:r>
            <a:endParaRPr lang="de-DE" sz="4000" dirty="0"/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086350"/>
            <a:ext cx="12255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933825"/>
            <a:ext cx="1158875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324C91-7CD1-4B72-8FF0-2ACAD439042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5120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149725"/>
            <a:ext cx="2068512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260350"/>
            <a:ext cx="1347788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590675"/>
            <a:ext cx="1204913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in der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Bibel:</a:t>
            </a:r>
          </a:p>
        </p:txBody>
      </p:sp>
      <p:pic>
        <p:nvPicPr>
          <p:cNvPr id="52227" name="Inhaltsplatzhalt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971550" y="1989138"/>
            <a:ext cx="3222625" cy="3776662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F20D55-7062-42AD-8B67-E50163F4AC0F}" type="slidenum">
              <a:rPr lang="de-DE"/>
              <a:pPr>
                <a:defRPr/>
              </a:pPr>
              <a:t>13</a:t>
            </a:fld>
            <a:endParaRPr lang="de-DE"/>
          </a:p>
        </p:txBody>
      </p:sp>
      <p:pic>
        <p:nvPicPr>
          <p:cNvPr id="5222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549275"/>
            <a:ext cx="8424862" cy="6192838"/>
          </a:xfrm>
        </p:spPr>
        <p:txBody>
          <a:bodyPr anchor="b">
            <a:normAutofit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latin typeface="Century Gothic" panose="020B0502020202020204" pitchFamily="34" charset="0"/>
              </a:rPr>
              <a:t>Gott ist Licht. 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latin typeface="Century Gothic" panose="020B0502020202020204" pitchFamily="34" charset="0"/>
              </a:rPr>
              <a:t>In Gott ist keine Dunkelheit.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>
              <a:latin typeface="Century Gothic" panose="020B0502020202020204" pitchFamily="34" charset="0"/>
            </a:endParaRP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>
              <a:latin typeface="Century Gothic" panose="020B0502020202020204" pitchFamily="34" charset="0"/>
            </a:endParaRP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>
              <a:latin typeface="Century Gothic" panose="020B0502020202020204" pitchFamily="34" charset="0"/>
            </a:endParaRP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latin typeface="Century Gothic" panose="020B0502020202020204" pitchFamily="34" charset="0"/>
              </a:rPr>
              <a:t>Jesus ist das Licht für die Welt.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 smtClean="0">
              <a:latin typeface="Century Gothic" panose="020B0502020202020204" pitchFamily="34" charset="0"/>
            </a:endParaRP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dirty="0" smtClean="0">
              <a:latin typeface="Century Gothic" panose="020B0502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4B4E3-9ADE-442B-8E36-1DE8F53C6A78}" type="slidenum">
              <a:rPr lang="de-DE"/>
              <a:pPr>
                <a:defRPr/>
              </a:pPr>
              <a:t>14</a:t>
            </a:fld>
            <a:endParaRPr lang="de-DE"/>
          </a:p>
        </p:txBody>
      </p:sp>
      <p:sp>
        <p:nvSpPr>
          <p:cNvPr id="41989" name="Textfeld 4"/>
          <p:cNvSpPr txBox="1">
            <a:spLocks noChangeArrowheads="1"/>
          </p:cNvSpPr>
          <p:nvPr/>
        </p:nvSpPr>
        <p:spPr bwMode="auto">
          <a:xfrm>
            <a:off x="6407944" y="5312778"/>
            <a:ext cx="11953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>
                <a:cs typeface="Arial" charset="0"/>
              </a:rPr>
              <a:t>Joh, 8,12</a:t>
            </a:r>
          </a:p>
        </p:txBody>
      </p:sp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81" y="1988840"/>
            <a:ext cx="13509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1991786"/>
            <a:ext cx="13319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2" name="Textfeld 4"/>
          <p:cNvSpPr txBox="1">
            <a:spLocks noChangeArrowheads="1"/>
          </p:cNvSpPr>
          <p:nvPr/>
        </p:nvSpPr>
        <p:spPr bwMode="auto">
          <a:xfrm>
            <a:off x="6312694" y="3645024"/>
            <a:ext cx="10810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dirty="0">
                <a:cs typeface="Arial" charset="0"/>
              </a:rPr>
              <a:t>1 </a:t>
            </a:r>
            <a:r>
              <a:rPr lang="de-DE" altLang="de-DE" sz="1800" dirty="0" err="1">
                <a:cs typeface="Arial" charset="0"/>
              </a:rPr>
              <a:t>Joh</a:t>
            </a:r>
            <a:r>
              <a:rPr lang="de-DE" altLang="de-DE" sz="1800" dirty="0">
                <a:cs typeface="Arial" charset="0"/>
              </a:rPr>
              <a:t> 1,5</a:t>
            </a:r>
          </a:p>
        </p:txBody>
      </p:sp>
      <p:pic>
        <p:nvPicPr>
          <p:cNvPr id="4199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0" y="4212431"/>
            <a:ext cx="1106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Inhaltsplatzhalter 3"/>
          <p:cNvPicPr>
            <a:picLocks noChangeAspect="1"/>
          </p:cNvPicPr>
          <p:nvPr/>
        </p:nvPicPr>
        <p:blipFill>
          <a:blip r:embed="rId5">
            <a:clrChange>
              <a:clrFrom>
                <a:srgbClr val="797957"/>
              </a:clrFrom>
              <a:clrTo>
                <a:srgbClr val="7979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 bwMode="auto">
          <a:xfrm>
            <a:off x="6483350" y="2697658"/>
            <a:ext cx="739775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Inhaltsplatzhalter 3"/>
          <p:cNvPicPr>
            <a:picLocks noChangeAspect="1"/>
          </p:cNvPicPr>
          <p:nvPr/>
        </p:nvPicPr>
        <p:blipFill>
          <a:blip r:embed="rId5">
            <a:clrChange>
              <a:clrFrom>
                <a:srgbClr val="797957"/>
              </a:clrFrom>
              <a:clrTo>
                <a:srgbClr val="79795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 bwMode="auto">
          <a:xfrm>
            <a:off x="6519069" y="4333080"/>
            <a:ext cx="741363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Reli-Ordner\2.15 So entstand die Bibel\Evangelist\Johann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845" y="188640"/>
            <a:ext cx="3036559" cy="22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042557D7-58CA-4E45-AD4C-4C5C28D06908}" type="slidenum">
              <a:rPr lang="de-DE"/>
              <a:pPr>
                <a:defRPr/>
              </a:pPr>
              <a:t>15</a:t>
            </a:fld>
            <a:endParaRPr lang="de-DE"/>
          </a:p>
        </p:txBody>
      </p:sp>
      <p:sp>
        <p:nvSpPr>
          <p:cNvPr id="53251" name="Inhaltsplatzhalter 5"/>
          <p:cNvSpPr>
            <a:spLocks noGrp="1"/>
          </p:cNvSpPr>
          <p:nvPr>
            <p:ph sz="quarter" idx="13"/>
          </p:nvPr>
        </p:nvSpPr>
        <p:spPr>
          <a:xfrm>
            <a:off x="457200" y="4581525"/>
            <a:ext cx="4038600" cy="154463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000" b="1" smtClean="0"/>
          </a:p>
        </p:txBody>
      </p:sp>
      <p:pic>
        <p:nvPicPr>
          <p:cNvPr id="53252" name="Inhaltsplatzhalter 7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981075"/>
            <a:ext cx="2606675" cy="3475038"/>
          </a:xfrm>
        </p:spPr>
      </p:pic>
      <p:sp>
        <p:nvSpPr>
          <p:cNvPr id="53253" name="Rechteck 6"/>
          <p:cNvSpPr>
            <a:spLocks noChangeArrowheads="1"/>
          </p:cNvSpPr>
          <p:nvPr/>
        </p:nvSpPr>
        <p:spPr bwMode="auto">
          <a:xfrm>
            <a:off x="539750" y="5805488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2000" b="1"/>
              <a:t>MT 5,14</a:t>
            </a:r>
            <a:br>
              <a:rPr lang="de-DE" altLang="de-DE" sz="2000" b="1"/>
            </a:br>
            <a:endParaRPr lang="de-DE" altLang="de-DE" sz="2000" b="1"/>
          </a:p>
        </p:txBody>
      </p:sp>
      <p:sp>
        <p:nvSpPr>
          <p:cNvPr id="53254" name="Textfeld 6"/>
          <p:cNvSpPr txBox="1">
            <a:spLocks noChangeArrowheads="1"/>
          </p:cNvSpPr>
          <p:nvPr/>
        </p:nvSpPr>
        <p:spPr bwMode="auto">
          <a:xfrm>
            <a:off x="179388" y="3068638"/>
            <a:ext cx="46799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4400" b="1">
                <a:latin typeface="Century Gothic" pitchFamily="34" charset="0"/>
              </a:rPr>
              <a:t>Matthäus </a:t>
            </a:r>
            <a:r>
              <a:rPr lang="de-DE" altLang="de-DE" sz="4400">
                <a:latin typeface="Century Gothic" pitchFamily="34" charset="0"/>
              </a:rPr>
              <a:t>hat es aufge</a:t>
            </a:r>
            <a:r>
              <a:rPr lang="de-DE" altLang="de-DE" sz="4400" b="1">
                <a:latin typeface="Century Gothic" pitchFamily="34" charset="0"/>
              </a:rPr>
              <a:t>schrieben.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2E945DA6-35EE-42A7-B436-16007D000744}" type="slidenum">
              <a:rPr lang="de-DE"/>
              <a:pPr>
                <a:defRPr/>
              </a:pPr>
              <a:t>16</a:t>
            </a:fld>
            <a:endParaRPr lang="de-DE"/>
          </a:p>
        </p:txBody>
      </p:sp>
      <p:pic>
        <p:nvPicPr>
          <p:cNvPr id="54275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995613"/>
            <a:ext cx="3346450" cy="3379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feld 6"/>
          <p:cNvSpPr txBox="1">
            <a:spLocks noChangeArrowheads="1"/>
          </p:cNvSpPr>
          <p:nvPr/>
        </p:nvSpPr>
        <p:spPr bwMode="auto">
          <a:xfrm>
            <a:off x="4067175" y="188913"/>
            <a:ext cx="4968875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4400" b="1">
                <a:latin typeface="Century Gothic" pitchFamily="34" charset="0"/>
              </a:rPr>
              <a:t>Jesus sagt: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Ihr seid das Licht für die Welt.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Ihr helft, 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die Welt wird hell.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Ihr verzeiht, 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die Welt wird hell.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Ihr teilt, </a:t>
            </a:r>
          </a:p>
          <a:p>
            <a:pPr eaLnBrk="1" hangingPunct="1"/>
            <a:r>
              <a:rPr lang="de-DE" altLang="de-DE" sz="4400" b="1">
                <a:latin typeface="Century Gothic" pitchFamily="34" charset="0"/>
              </a:rPr>
              <a:t>die Welt wird hell.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33375"/>
            <a:ext cx="2214562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/>
          <a:lstStyle/>
          <a:p>
            <a:pPr marL="0" indent="0" algn="l">
              <a:buNone/>
            </a:pPr>
            <a:r>
              <a:rPr lang="de-DE" dirty="0" smtClean="0">
                <a:ln>
                  <a:solidFill>
                    <a:srgbClr val="FFFF00"/>
                  </a:solidFill>
                </a:ln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Licht</a:t>
            </a:r>
            <a:endParaRPr lang="de-DE" dirty="0">
              <a:ln>
                <a:solidFill>
                  <a:srgbClr val="FFFF00"/>
                </a:solidFill>
              </a:ln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349430" y="535409"/>
            <a:ext cx="1687066" cy="534045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ohne Musik</a:t>
            </a:r>
            <a:endParaRPr lang="de-DE" dirty="0"/>
          </a:p>
        </p:txBody>
      </p:sp>
      <p:pic>
        <p:nvPicPr>
          <p:cNvPr id="4100" name="Bild 281" descr="_copytoWordPicto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830" y="11663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5977830" y="116632"/>
            <a:ext cx="1371600" cy="1371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6012160" y="116632"/>
            <a:ext cx="1371600" cy="13716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/>
          <p:cNvSpPr>
            <a:spLocks noGrp="1"/>
          </p:cNvSpPr>
          <p:nvPr>
            <p:ph sz="quarter" idx="4"/>
          </p:nvPr>
        </p:nvSpPr>
        <p:spPr>
          <a:xfrm>
            <a:off x="251521" y="2174875"/>
            <a:ext cx="8435280" cy="395128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Licht, Licht, Licht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Licht für die Welt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Licht</a:t>
            </a:r>
            <a:r>
              <a:rPr lang="de-DE" b="1" dirty="0"/>
              <a:t>, </a:t>
            </a:r>
            <a:r>
              <a:rPr lang="de-DE" b="1" dirty="0" smtClean="0"/>
              <a:t>Licht</a:t>
            </a:r>
            <a:r>
              <a:rPr lang="de-DE" b="1" dirty="0"/>
              <a:t>, </a:t>
            </a:r>
            <a:r>
              <a:rPr lang="de-DE" b="1" dirty="0" smtClean="0"/>
              <a:t>Licht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r>
              <a:rPr lang="de-DE" b="1" dirty="0"/>
              <a:t>Licht für die Welt</a:t>
            </a:r>
          </a:p>
          <a:p>
            <a:endParaRPr lang="de-D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3"/>
          <a:stretch/>
        </p:blipFill>
        <p:spPr bwMode="auto">
          <a:xfrm>
            <a:off x="3923929" y="2708920"/>
            <a:ext cx="89096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1"/>
          <a:stretch/>
        </p:blipFill>
        <p:spPr bwMode="auto">
          <a:xfrm>
            <a:off x="5209108" y="2724919"/>
            <a:ext cx="768722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08919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706" y="4869160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_copytoWordPicto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27" y="4869160"/>
            <a:ext cx="1312863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72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2332112"/>
          </a:xfrm>
        </p:spPr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Wir beten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>
                <a:solidFill>
                  <a:schemeClr val="tx1"/>
                </a:solidFill>
                <a:latin typeface="Century Gothic" panose="020B0502020202020204" pitchFamily="34" charset="0"/>
              </a:rPr>
              <a:t>zusammen:</a:t>
            </a:r>
          </a:p>
        </p:txBody>
      </p:sp>
      <p:sp>
        <p:nvSpPr>
          <p:cNvPr id="55299" name="Inhaltsplatzhalter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6346825" cy="1760538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>
                <a:latin typeface="Century Gothic" pitchFamily="34" charset="0"/>
              </a:rPr>
              <a:t>Jesus hat das Gebet</a:t>
            </a:r>
            <a:endParaRPr lang="de-DE" altLang="de-DE" dirty="0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>
                <a:latin typeface="Century Gothic" pitchFamily="34" charset="0"/>
              </a:rPr>
              <a:t>seinen Freunden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>
                <a:latin typeface="Century Gothic" pitchFamily="34" charset="0"/>
              </a:rPr>
              <a:t>gelernt.</a:t>
            </a:r>
            <a:endParaRPr lang="de-DE" altLang="de-DE" dirty="0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dirty="0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dirty="0" smtClean="0"/>
          </a:p>
        </p:txBody>
      </p:sp>
      <p:pic>
        <p:nvPicPr>
          <p:cNvPr id="5530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404813"/>
            <a:ext cx="2105025" cy="2106612"/>
          </a:xfrm>
        </p:spPr>
      </p:pic>
      <p:pic>
        <p:nvPicPr>
          <p:cNvPr id="55301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3500438"/>
            <a:ext cx="353853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4456BC-20AA-4DEA-8B70-5A76BD995323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276328"/>
          </a:xfrm>
        </p:spPr>
        <p:txBody>
          <a:bodyPr anchor="t"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geheiligt werde Dein Name</a:t>
            </a:r>
          </a:p>
        </p:txBody>
      </p:sp>
      <p:sp>
        <p:nvSpPr>
          <p:cNvPr id="5632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2913" cy="514191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5632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88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0" y="4221163"/>
            <a:ext cx="2049463" cy="2492375"/>
          </a:xfrm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BFC4B7-D8B6-49C8-BD0B-8AB06E19B9C8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800" y="304800"/>
            <a:ext cx="5915000" cy="6436568"/>
          </a:xfrm>
        </p:spPr>
        <p:txBody>
          <a:bodyPr anchor="t"/>
          <a:lstStyle/>
          <a:p>
            <a:pPr>
              <a:defRPr/>
            </a:pPr>
            <a:r>
              <a:rPr lang="de-DE" smtClean="0">
                <a:latin typeface="Century Gothic" panose="020B0502020202020204" pitchFamily="34" charset="0"/>
              </a:rPr>
              <a:t>Wir feiern alle zusammen.</a:t>
            </a:r>
            <a:br>
              <a:rPr lang="de-DE" smtClean="0">
                <a:latin typeface="Century Gothic" panose="020B0502020202020204" pitchFamily="34" charset="0"/>
              </a:rPr>
            </a:br>
            <a:r>
              <a:rPr lang="de-DE" smtClean="0">
                <a:latin typeface="Century Gothic" panose="020B0502020202020204" pitchFamily="34" charset="0"/>
              </a:rPr>
              <a:t>Das ist schön.</a:t>
            </a:r>
            <a:br>
              <a:rPr lang="de-DE" smtClean="0">
                <a:latin typeface="Century Gothic" panose="020B0502020202020204" pitchFamily="34" charset="0"/>
              </a:rPr>
            </a:br>
            <a:r>
              <a:rPr lang="de-DE" smtClean="0">
                <a:latin typeface="Century Gothic" panose="020B0502020202020204" pitchFamily="34" charset="0"/>
              </a:rPr>
              <a:t>Wir freuen uns.</a:t>
            </a:r>
            <a:br>
              <a:rPr lang="de-DE" smtClean="0">
                <a:latin typeface="Century Gothic" panose="020B0502020202020204" pitchFamily="34" charset="0"/>
              </a:rPr>
            </a:br>
            <a:r>
              <a:rPr lang="de-DE" smtClean="0">
                <a:latin typeface="Century Gothic" panose="020B0502020202020204" pitchFamily="34" charset="0"/>
              </a:rPr>
              <a:t/>
            </a:r>
            <a:br>
              <a:rPr lang="de-DE" smtClean="0">
                <a:latin typeface="Century Gothic" panose="020B0502020202020204" pitchFamily="34" charset="0"/>
              </a:rPr>
            </a:br>
            <a:r>
              <a:rPr lang="de-DE" smtClean="0">
                <a:latin typeface="Century Gothic" panose="020B0502020202020204" pitchFamily="34" charset="0"/>
              </a:rPr>
              <a:t/>
            </a:r>
            <a:br>
              <a:rPr lang="de-DE" smtClean="0">
                <a:latin typeface="Century Gothic" panose="020B0502020202020204" pitchFamily="34" charset="0"/>
              </a:rPr>
            </a:br>
            <a:r>
              <a:rPr lang="de-DE" smtClean="0">
                <a:latin typeface="Century Gothic" panose="020B0502020202020204" pitchFamily="34" charset="0"/>
              </a:rPr>
              <a:t>Pfarrer Grimm feiert mit uns.</a:t>
            </a:r>
            <a:endParaRPr lang="de-DE">
              <a:latin typeface="Century Gothic" panose="020B0502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6DE562-7A47-4094-AA82-65158E160222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pic>
        <p:nvPicPr>
          <p:cNvPr id="38916" name="Picture 2" descr="C:\Users\Zimmermann\Pictures\Sakramente\Kommunion\2012 Kommunion\Gottesdienst 22.06.2012\IMGP86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1" r="43658" b="56831"/>
          <a:stretch>
            <a:fillRect/>
          </a:stretch>
        </p:blipFill>
        <p:spPr>
          <a:xfrm>
            <a:off x="250825" y="3725863"/>
            <a:ext cx="2228850" cy="2598737"/>
          </a:xfrm>
          <a:noFill/>
        </p:spPr>
      </p:pic>
      <p:pic>
        <p:nvPicPr>
          <p:cNvPr id="389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44900"/>
            <a:ext cx="100806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733800"/>
            <a:ext cx="793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Bild 1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557338"/>
            <a:ext cx="1423987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788" y="115888"/>
            <a:ext cx="1463675" cy="146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8" y="1192213"/>
            <a:ext cx="2381250" cy="2025650"/>
          </a:xfrm>
        </p:spPr>
      </p:pic>
      <p:pic>
        <p:nvPicPr>
          <p:cNvPr id="57347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5" y="3573463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8"/>
            <a:ext cx="720725" cy="1295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5" y="1989138"/>
            <a:ext cx="720725" cy="14398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9E9ED4-7A68-496F-8805-36BE39E9484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55576" y="188640"/>
            <a:ext cx="7704856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Dein Reich komme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 sz="3200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                                                        so auf Erden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58371" name="Inhaltsplatzhalt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58372" name="Grafi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1116013" y="3429000"/>
            <a:ext cx="1617662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Grafi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6227763" y="4005263"/>
            <a:ext cx="2438400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A1867D-9B5C-41A3-8C2D-3A211A134DB6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                           gib uns heute</a:t>
            </a:r>
          </a:p>
        </p:txBody>
      </p:sp>
      <p:pic>
        <p:nvPicPr>
          <p:cNvPr id="5939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3"/>
            <a:ext cx="2792413" cy="4003675"/>
          </a:xfrm>
        </p:spPr>
      </p:pic>
      <p:sp>
        <p:nvSpPr>
          <p:cNvPr id="8" name="Nach rechts gekrümmter Pfeil 7"/>
          <p:cNvSpPr/>
          <p:nvPr/>
        </p:nvSpPr>
        <p:spPr>
          <a:xfrm rot="19294244">
            <a:off x="2527300" y="3621088"/>
            <a:ext cx="863600" cy="13684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2B95D5-0ECD-4507-9BE7-420511A2D470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5" y="4111625"/>
            <a:ext cx="2125663" cy="2379663"/>
          </a:xfrm>
        </p:spPr>
      </p:pic>
      <p:sp>
        <p:nvSpPr>
          <p:cNvPr id="60419" name="Inhaltsplatzhalter 3"/>
          <p:cNvSpPr>
            <a:spLocks noGrp="1"/>
          </p:cNvSpPr>
          <p:nvPr>
            <p:ph sz="half" idx="2"/>
          </p:nvPr>
        </p:nvSpPr>
        <p:spPr>
          <a:xfrm>
            <a:off x="250825" y="188913"/>
            <a:ext cx="8435975" cy="5937250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>
                <a:latin typeface="Century Gothic" pitchFamily="34" charset="0"/>
              </a:rPr>
              <a:t>Und vergib uns unsere Schuld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>
                <a:latin typeface="Century Gothic" pitchFamily="34" charset="0"/>
              </a:rPr>
              <a:t>wie auch wir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>
                <a:latin typeface="Century Gothic" pitchFamily="34" charset="0"/>
              </a:rPr>
              <a:t>vergeben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>
                <a:latin typeface="Century Gothic" pitchFamily="34" charset="0"/>
              </a:rPr>
              <a:t>unseren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>
                <a:latin typeface="Century Gothic" pitchFamily="34" charset="0"/>
              </a:rPr>
              <a:t>Schuldigern </a:t>
            </a:r>
          </a:p>
        </p:txBody>
      </p:sp>
      <p:pic>
        <p:nvPicPr>
          <p:cNvPr id="60420" name="Inhaltsplatzhalt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8" y="692150"/>
            <a:ext cx="21653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Inhaltsplatzhalt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5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0028C-85CF-4510-B99A-E083BE396D68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721715"/>
          </a:xfrm>
        </p:spPr>
        <p:txBody>
          <a:bodyPr anchor="t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Und führe uns nicht </a:t>
            </a:r>
            <a:r>
              <a:rPr lang="de-DE" sz="3200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/>
            </a:r>
            <a:br>
              <a:rPr lang="de-DE" sz="3200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3200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ondern erlöse uns von dem Bösen</a:t>
            </a:r>
          </a:p>
        </p:txBody>
      </p:sp>
      <p:pic>
        <p:nvPicPr>
          <p:cNvPr id="6144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5003800" y="333375"/>
            <a:ext cx="1992313" cy="2293938"/>
          </a:xfrm>
        </p:spPr>
      </p:pic>
      <p:pic>
        <p:nvPicPr>
          <p:cNvPr id="61444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8" y="3563938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0" y="5516563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8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61447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5" y="3563938"/>
            <a:ext cx="2800350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331BD-8722-4345-8C38-1E39B88EE9A0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365104"/>
            <a:ext cx="8568952" cy="143313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>
                <a:latin typeface="Century Gothic" panose="020B0502020202020204" pitchFamily="34" charset="0"/>
              </a:rPr>
              <a:t>Denn Dein ist das Reich</a:t>
            </a:r>
            <a:endParaRPr lang="de-DE">
              <a:latin typeface="Century Gothic" panose="020B0502020202020204" pitchFamily="34" charset="0"/>
            </a:endParaRPr>
          </a:p>
        </p:txBody>
      </p:sp>
      <p:pic>
        <p:nvPicPr>
          <p:cNvPr id="62467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5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5" y="1125538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5" y="1196975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F5ED96-BFEF-41D4-91EF-04C58DDEE3EB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4" y="304800"/>
            <a:ext cx="8928992" cy="1468016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und die Kraft und die Herrlichkeit</a:t>
            </a:r>
          </a:p>
        </p:txBody>
      </p:sp>
      <p:pic>
        <p:nvPicPr>
          <p:cNvPr id="63491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88" y="2209800"/>
            <a:ext cx="2416175" cy="3929063"/>
          </a:xfrm>
        </p:spPr>
      </p:pic>
      <p:pic>
        <p:nvPicPr>
          <p:cNvPr id="63492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3" y="2003425"/>
            <a:ext cx="3394075" cy="4122738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B8E79-6BBC-4FC7-AA14-732CF212EA31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in Ewigkeit.        </a:t>
            </a:r>
            <a:r>
              <a:rPr lang="de-DE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 Amen</a:t>
            </a:r>
            <a:endParaRPr lang="de-DE">
              <a:solidFill>
                <a:schemeClr val="tx2">
                  <a:shade val="85000"/>
                  <a:satMod val="1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4515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pic>
        <p:nvPicPr>
          <p:cNvPr id="64516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3" y="1600200"/>
            <a:ext cx="3394075" cy="4525963"/>
          </a:xfr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D2457C-ABAE-488D-961C-CB1E0A1A6A6D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924944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Segen für die </a:t>
            </a:r>
            <a:r>
              <a:rPr lang="de-DE" err="1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Schul</a:t>
            </a:r>
            <a:r>
              <a:rPr lang="de-DE" sz="3600" b="0" err="1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•</a:t>
            </a:r>
            <a:r>
              <a:rPr lang="de-DE" err="1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abgänger</a:t>
            </a:r>
            <a:r>
              <a:rPr lang="de-DE" smtClean="0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de-DE">
              <a:solidFill>
                <a:schemeClr val="tx2">
                  <a:shade val="85000"/>
                  <a:satMod val="1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47675" y="3933825"/>
            <a:ext cx="5770563" cy="2447925"/>
          </a:xfrm>
        </p:spPr>
        <p:txBody>
          <a:bodyPr>
            <a:normAutofit/>
          </a:bodyPr>
          <a:lstStyle/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74AF28-3CD8-4B33-97A3-7DEF8AF7D772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pic>
        <p:nvPicPr>
          <p:cNvPr id="6554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59563" y="4292600"/>
            <a:ext cx="2093912" cy="2090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570" y="15748"/>
            <a:ext cx="334645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35696" y="4077072"/>
            <a:ext cx="3168352" cy="2531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Stell dich in die Sonne,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wärme dein Gesicht.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Spring hinein ins leben,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mitten ins Licht.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Vertrau auf Gottes Segen,</a:t>
            </a:r>
          </a:p>
          <a:p>
            <a:pPr>
              <a:lnSpc>
                <a:spcPct val="150000"/>
              </a:lnSpc>
            </a:pPr>
            <a:r>
              <a:rPr lang="de-D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fürchte dich nicht.</a:t>
            </a:r>
            <a:endParaRPr lang="de-DE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CD398759-BC37-48CE-AF9C-A38CB1D0DB21}" type="slidenum">
              <a:rPr lang="de-DE"/>
              <a:pPr>
                <a:defRPr/>
              </a:pPr>
              <a:t>29</a:t>
            </a:fld>
            <a:endParaRPr lang="de-DE"/>
          </a:p>
        </p:txBody>
      </p:sp>
      <p:pic>
        <p:nvPicPr>
          <p:cNvPr id="66563" name="Picture 4" descr="Kostenlose Vektorgrafiken zum Thema Son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8"/>
            <a:ext cx="914400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feld 3"/>
          <p:cNvSpPr txBox="1">
            <a:spLocks noChangeArrowheads="1"/>
          </p:cNvSpPr>
          <p:nvPr/>
        </p:nvSpPr>
        <p:spPr bwMode="auto">
          <a:xfrm rot="842709">
            <a:off x="930275" y="3968750"/>
            <a:ext cx="936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feiern</a:t>
            </a:r>
          </a:p>
        </p:txBody>
      </p:sp>
      <p:sp>
        <p:nvSpPr>
          <p:cNvPr id="66565" name="Textfeld 4"/>
          <p:cNvSpPr txBox="1">
            <a:spLocks noChangeArrowheads="1"/>
          </p:cNvSpPr>
          <p:nvPr/>
        </p:nvSpPr>
        <p:spPr bwMode="auto">
          <a:xfrm rot="2121443">
            <a:off x="1406525" y="2927350"/>
            <a:ext cx="1619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Gemeinschaft</a:t>
            </a:r>
          </a:p>
        </p:txBody>
      </p:sp>
      <p:sp>
        <p:nvSpPr>
          <p:cNvPr id="66566" name="Textfeld 7"/>
          <p:cNvSpPr txBox="1">
            <a:spLocks noChangeArrowheads="1"/>
          </p:cNvSpPr>
          <p:nvPr/>
        </p:nvSpPr>
        <p:spPr bwMode="auto">
          <a:xfrm rot="1897433">
            <a:off x="2671763" y="2535238"/>
            <a:ext cx="86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freuen</a:t>
            </a:r>
          </a:p>
        </p:txBody>
      </p:sp>
      <p:sp>
        <p:nvSpPr>
          <p:cNvPr id="66567" name="Textfeld 8"/>
          <p:cNvSpPr txBox="1">
            <a:spLocks noChangeArrowheads="1"/>
          </p:cNvSpPr>
          <p:nvPr/>
        </p:nvSpPr>
        <p:spPr bwMode="auto">
          <a:xfrm rot="3750929">
            <a:off x="3331369" y="2024857"/>
            <a:ext cx="936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Schutz</a:t>
            </a:r>
          </a:p>
        </p:txBody>
      </p:sp>
      <p:sp>
        <p:nvSpPr>
          <p:cNvPr id="66568" name="Textfeld 9"/>
          <p:cNvSpPr txBox="1">
            <a:spLocks noChangeArrowheads="1"/>
          </p:cNvSpPr>
          <p:nvPr/>
        </p:nvSpPr>
        <p:spPr bwMode="auto">
          <a:xfrm rot="-4528554">
            <a:off x="4742656" y="1828007"/>
            <a:ext cx="1728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entury Gothic" pitchFamily="34" charset="0"/>
              </a:rPr>
              <a:t>getragen sein</a:t>
            </a:r>
          </a:p>
        </p:txBody>
      </p:sp>
      <p:sp>
        <p:nvSpPr>
          <p:cNvPr id="66569" name="Textfeld 10"/>
          <p:cNvSpPr txBox="1">
            <a:spLocks noChangeArrowheads="1"/>
          </p:cNvSpPr>
          <p:nvPr/>
        </p:nvSpPr>
        <p:spPr bwMode="auto">
          <a:xfrm rot="-3299827">
            <a:off x="5628481" y="2255044"/>
            <a:ext cx="1692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>
                <a:latin typeface="Century Gothic" pitchFamily="34" charset="0"/>
              </a:rPr>
              <a:t>Freundschaft</a:t>
            </a:r>
          </a:p>
        </p:txBody>
      </p:sp>
      <p:sp>
        <p:nvSpPr>
          <p:cNvPr id="66570" name="Textfeld 11"/>
          <p:cNvSpPr txBox="1">
            <a:spLocks noChangeArrowheads="1"/>
          </p:cNvSpPr>
          <p:nvPr/>
        </p:nvSpPr>
        <p:spPr bwMode="auto">
          <a:xfrm rot="5400000">
            <a:off x="4160044" y="1937544"/>
            <a:ext cx="8239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Hilfe</a:t>
            </a:r>
          </a:p>
        </p:txBody>
      </p:sp>
      <p:sp>
        <p:nvSpPr>
          <p:cNvPr id="66571" name="Textfeld 12"/>
          <p:cNvSpPr txBox="1">
            <a:spLocks noChangeArrowheads="1"/>
          </p:cNvSpPr>
          <p:nvPr/>
        </p:nvSpPr>
        <p:spPr bwMode="auto">
          <a:xfrm rot="-1248180">
            <a:off x="6507163" y="3119438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verzeihen</a:t>
            </a:r>
          </a:p>
        </p:txBody>
      </p:sp>
      <p:sp>
        <p:nvSpPr>
          <p:cNvPr id="66572" name="Textfeld 13"/>
          <p:cNvSpPr txBox="1">
            <a:spLocks noChangeArrowheads="1"/>
          </p:cNvSpPr>
          <p:nvPr/>
        </p:nvSpPr>
        <p:spPr bwMode="auto">
          <a:xfrm>
            <a:off x="6875463" y="4059238"/>
            <a:ext cx="92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teilen</a:t>
            </a:r>
          </a:p>
        </p:txBody>
      </p:sp>
      <p:sp>
        <p:nvSpPr>
          <p:cNvPr id="66573" name="Textfeld 14"/>
          <p:cNvSpPr txBox="1">
            <a:spLocks noChangeArrowheads="1"/>
          </p:cNvSpPr>
          <p:nvPr/>
        </p:nvSpPr>
        <p:spPr bwMode="auto">
          <a:xfrm>
            <a:off x="3800475" y="5918200"/>
            <a:ext cx="2151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/>
              <a:t>Licht für die Welt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47936"/>
          </a:xfrm>
        </p:spPr>
        <p:txBody>
          <a:bodyPr>
            <a:normAutofit fontScale="9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  <a:latin typeface="Century Gothic" panose="020B0502020202020204" pitchFamily="34" charset="0"/>
              </a:rPr>
              <a:t>Kreuzzeichen</a:t>
            </a:r>
          </a:p>
        </p:txBody>
      </p:sp>
      <p:sp>
        <p:nvSpPr>
          <p:cNvPr id="39939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5525" cy="4525963"/>
          </a:xfrm>
        </p:spPr>
        <p:txBody>
          <a:bodyPr/>
          <a:lstStyle/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>
                <a:latin typeface="Century Gothic" pitchFamily="34" charset="0"/>
              </a:rPr>
              <a:t>Wir feiern Gottesdienst.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>
                <a:latin typeface="Century Gothic" pitchFamily="34" charset="0"/>
              </a:rPr>
              <a:t>Wir feiern 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>
                <a:latin typeface="Century Gothic" pitchFamily="34" charset="0"/>
              </a:rPr>
              <a:t>im Namen des Vaters (1)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>
                <a:latin typeface="Century Gothic" pitchFamily="34" charset="0"/>
              </a:rPr>
              <a:t>und des Sohnes (2)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>
              <a:latin typeface="Century Gothic" pitchFamily="34" charset="0"/>
            </a:endParaRP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>
                <a:latin typeface="Century Gothic" pitchFamily="34" charset="0"/>
              </a:rPr>
              <a:t>und des Heiligen (3) Geistes (4).</a:t>
            </a:r>
          </a:p>
          <a:p>
            <a:pPr indent="0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mtClean="0">
                <a:latin typeface="Century Gothic" pitchFamily="34" charset="0"/>
              </a:rPr>
              <a:t>Amen.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BF66A-B1FB-43A7-B03A-4F5D6BEDD249}" type="slidenum">
              <a:rPr lang="de-DE"/>
              <a:pPr>
                <a:defRPr/>
              </a:pPr>
              <a:t>3</a:t>
            </a:fld>
            <a:endParaRPr lang="de-DE"/>
          </a:p>
        </p:txBody>
      </p:sp>
      <p:pic>
        <p:nvPicPr>
          <p:cNvPr id="39941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5292725" y="1341438"/>
            <a:ext cx="3167063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46801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DE" smtClean="0">
                <a:latin typeface="Century Gothic" panose="020B0502020202020204" pitchFamily="34" charset="0"/>
              </a:rPr>
              <a:t>Der Segen Gottes </a:t>
            </a:r>
            <a:br>
              <a:rPr lang="de-DE" smtClean="0">
                <a:latin typeface="Century Gothic" panose="020B0502020202020204" pitchFamily="34" charset="0"/>
              </a:rPr>
            </a:br>
            <a:r>
              <a:rPr lang="de-DE" smtClean="0">
                <a:latin typeface="Century Gothic" panose="020B0502020202020204" pitchFamily="34" charset="0"/>
              </a:rPr>
              <a:t>möge dich umarmen</a:t>
            </a:r>
            <a:endParaRPr lang="de-DE">
              <a:latin typeface="Century Gothic" panose="020B0502020202020204" pitchFamily="34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2060575"/>
            <a:ext cx="4043362" cy="4525963"/>
          </a:xfrm>
        </p:spPr>
        <p:txBody>
          <a:bodyPr/>
          <a:lstStyle/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000" dirty="0" smtClean="0">
                <a:latin typeface="Century Gothic" panose="020B0502020202020204" pitchFamily="34" charset="0"/>
                <a:ea typeface="Calibri"/>
                <a:cs typeface="Times New Roman"/>
              </a:rPr>
              <a:t>Text </a:t>
            </a:r>
            <a:r>
              <a:rPr lang="de-DE" sz="1000" dirty="0">
                <a:latin typeface="Century Gothic" panose="020B0502020202020204" pitchFamily="34" charset="0"/>
                <a:ea typeface="Calibri"/>
                <a:cs typeface="Times New Roman"/>
              </a:rPr>
              <a:t>&amp; Musik: Kurt </a:t>
            </a:r>
            <a:r>
              <a:rPr lang="de-DE" sz="1000" dirty="0" err="1" smtClean="0">
                <a:latin typeface="Century Gothic" panose="020B0502020202020204" pitchFamily="34" charset="0"/>
                <a:ea typeface="Calibri"/>
                <a:cs typeface="Times New Roman"/>
              </a:rPr>
              <a:t>Mikula</a:t>
            </a:r>
            <a:r>
              <a:rPr lang="de-DE" sz="1000" dirty="0" smtClean="0">
                <a:latin typeface="Century Gothic" panose="020B0502020202020204" pitchFamily="34" charset="0"/>
                <a:ea typeface="Calibri"/>
                <a:cs typeface="Times New Roman"/>
              </a:rPr>
              <a:t> nach </a:t>
            </a:r>
            <a:r>
              <a:rPr lang="de-DE" sz="1000" dirty="0">
                <a:latin typeface="Century Gothic" panose="020B0502020202020204" pitchFamily="34" charset="0"/>
                <a:ea typeface="Calibri"/>
                <a:cs typeface="Times New Roman"/>
              </a:rPr>
              <a:t>einem irischen </a:t>
            </a:r>
            <a:r>
              <a:rPr lang="de-DE" sz="1000" dirty="0" smtClean="0">
                <a:latin typeface="Century Gothic" panose="020B0502020202020204" pitchFamily="34" charset="0"/>
                <a:ea typeface="Calibri"/>
                <a:cs typeface="Times New Roman"/>
              </a:rPr>
              <a:t>Segensgebet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10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Zwischengesang: 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Der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Segen Gottes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möge dich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umarmen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. </a:t>
            </a:r>
            <a:endParaRPr lang="de-DE" sz="1200" dirty="0" smtClean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Egal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, wohin dich 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deine (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alle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)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Wege </a:t>
            </a:r>
            <a:r>
              <a:rPr lang="de-DE" sz="1200" dirty="0" err="1">
                <a:latin typeface="Century Gothic" panose="020B0502020202020204" pitchFamily="34" charset="0"/>
                <a:ea typeface="Calibri"/>
                <a:cs typeface="Times New Roman"/>
              </a:rPr>
              <a:t>führn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Die (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Gottes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) 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Liebe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und sein göttliches Erbarmen, </a:t>
            </a:r>
            <a:endParaRPr lang="de-DE" sz="1200" dirty="0" smtClean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sollst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du bis in die Zehenspitzen </a:t>
            </a:r>
            <a:r>
              <a:rPr lang="de-DE" sz="1200" b="1" dirty="0" err="1">
                <a:latin typeface="Century Gothic" panose="020B0502020202020204" pitchFamily="34" charset="0"/>
                <a:ea typeface="Calibri"/>
                <a:cs typeface="Times New Roman"/>
              </a:rPr>
              <a:t>spürn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Der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Segen Gottes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möge dich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umarmen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1200" b="1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1. Möge die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Sonne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 dich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wie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 ein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Freund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 begleiten,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wohin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dein 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(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alle) Weg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auch immer führen mag.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Möge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die Sonne dir deine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Seele weiten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,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in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dieser 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Stunde(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jetzt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),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an jedem 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Regentag (</a:t>
            </a:r>
            <a:r>
              <a:rPr lang="de-DE" sz="1200" b="1" dirty="0" smtClean="0">
                <a:latin typeface="Century Gothic" panose="020B0502020202020204" pitchFamily="34" charset="0"/>
                <a:ea typeface="Calibri"/>
                <a:cs typeface="Times New Roman"/>
              </a:rPr>
              <a:t>immer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).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12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2. Möge der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Wind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 dir seine Sanftheit 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zeigen, (geben)</a:t>
            </a:r>
            <a:endParaRPr lang="de-DE" sz="1200" dirty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die </a:t>
            </a:r>
            <a:r>
              <a:rPr lang="de-DE" sz="1200" b="1" dirty="0">
                <a:latin typeface="Century Gothic" panose="020B0502020202020204" pitchFamily="34" charset="0"/>
                <a:ea typeface="Calibri"/>
                <a:cs typeface="Times New Roman"/>
              </a:rPr>
              <a:t>Freiheit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 und die Unbekümmertheit.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Möge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der Wind dich immer vorwärtstreiben,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und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dich bewahren vor Kummer und vor Leid.</a:t>
            </a:r>
          </a:p>
          <a:p>
            <a:pPr>
              <a:defRPr/>
            </a:pPr>
            <a:endParaRPr lang="de-DE" sz="1200" dirty="0">
              <a:latin typeface="Century Gothic" panose="020B0502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7B0039-CCAA-465D-AA6A-FC2E96F5F352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6963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62850" y="333375"/>
            <a:ext cx="1319213" cy="1319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4806950" y="1989138"/>
            <a:ext cx="413861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/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2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2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83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03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1200" kern="0" dirty="0" smtClean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3. Möge der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Regen 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dir deinen Sinn </a:t>
            </a:r>
            <a:r>
              <a:rPr lang="de-DE" sz="1200" dirty="0">
                <a:latin typeface="Century Gothic" panose="020B0502020202020204" pitchFamily="34" charset="0"/>
                <a:ea typeface="Calibri"/>
                <a:cs typeface="Times New Roman"/>
              </a:rPr>
              <a:t>(</a:t>
            </a:r>
            <a:r>
              <a:rPr lang="de-DE" sz="1200" dirty="0" smtClean="0">
                <a:latin typeface="Century Gothic" panose="020B0502020202020204" pitchFamily="34" charset="0"/>
                <a:ea typeface="Calibri"/>
                <a:cs typeface="Times New Roman"/>
              </a:rPr>
              <a:t>geben) 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beleben.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Auf deinen Feldern soll die Frucht </a:t>
            </a:r>
            <a:r>
              <a:rPr lang="de-DE" sz="1200" kern="0" dirty="0" err="1" smtClean="0">
                <a:latin typeface="Century Gothic" panose="020B0502020202020204" pitchFamily="34" charset="0"/>
                <a:ea typeface="Calibri"/>
                <a:cs typeface="Times New Roman"/>
              </a:rPr>
              <a:t>gedeihn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  (wachsen).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Möge der Regen, so wie Gottes Segen,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Alles zum Blühen bringen und dein Herz </a:t>
            </a:r>
            <a:r>
              <a:rPr lang="de-DE" sz="1200" kern="0" dirty="0" err="1" smtClean="0">
                <a:latin typeface="Century Gothic" panose="020B0502020202020204" pitchFamily="34" charset="0"/>
                <a:ea typeface="Calibri"/>
                <a:cs typeface="Times New Roman"/>
              </a:rPr>
              <a:t>erfreun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1200" kern="0" dirty="0" smtClean="0"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4. Möge die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Nacht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 dir ihre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Ruhe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 spenden,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dass du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erwachst mit 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neuem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Lebensmut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Möge die Nacht dir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gute Träume 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senden,</a:t>
            </a:r>
          </a:p>
          <a:p>
            <a:pPr indent="0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Und die Gewissheit (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spüren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): Es wird </a:t>
            </a:r>
            <a:r>
              <a:rPr lang="de-DE" sz="1200" b="1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alles gut</a:t>
            </a:r>
            <a:r>
              <a:rPr lang="de-DE" sz="1200" kern="0" dirty="0" smtClean="0">
                <a:latin typeface="Century Gothic" panose="020B0502020202020204" pitchFamily="34" charset="0"/>
                <a:ea typeface="Calibri"/>
                <a:cs typeface="Times New Roman"/>
              </a:rPr>
              <a:t>.</a:t>
            </a:r>
          </a:p>
          <a:p>
            <a:pPr>
              <a:defRPr/>
            </a:pPr>
            <a:endParaRPr lang="de-DE" sz="1200" kern="0" dirty="0">
              <a:latin typeface="Century Gothic" panose="020B0502020202020204" pitchFamily="34" charset="0"/>
            </a:endParaRPr>
          </a:p>
        </p:txBody>
      </p:sp>
      <p:pic>
        <p:nvPicPr>
          <p:cNvPr id="69639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797425"/>
            <a:ext cx="200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6" b="53487"/>
          <a:stretch>
            <a:fillRect/>
          </a:stretch>
        </p:blipFill>
        <p:spPr>
          <a:xfrm>
            <a:off x="1835150" y="371475"/>
            <a:ext cx="5699125" cy="2439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Inhaltsplatzhalter 3"/>
          <p:cNvSpPr>
            <a:spLocks noGrp="1"/>
          </p:cNvSpPr>
          <p:nvPr>
            <p:ph sz="half" idx="2"/>
          </p:nvPr>
        </p:nvSpPr>
        <p:spPr>
          <a:xfrm>
            <a:off x="107950" y="2924175"/>
            <a:ext cx="9001125" cy="3201988"/>
          </a:xfrm>
        </p:spPr>
        <p:txBody>
          <a:bodyPr/>
          <a:lstStyle/>
          <a:p>
            <a:r>
              <a:rPr lang="de-DE" altLang="de-DE" smtClean="0">
                <a:latin typeface="Century Gothic" pitchFamily="34" charset="0"/>
              </a:rPr>
              <a:t>Gott ist für uns wie ein schützendes Dach.</a:t>
            </a:r>
          </a:p>
          <a:p>
            <a:r>
              <a:rPr lang="de-DE" altLang="de-DE" sz="1200" smtClean="0">
                <a:latin typeface="Century Gothic" pitchFamily="34" charset="0"/>
              </a:rPr>
              <a:t>Wir formen mit unseren Händen ein Dach über dem Kopf.</a:t>
            </a:r>
          </a:p>
          <a:p>
            <a:endParaRPr lang="de-DE" altLang="de-DE" sz="1200" smtClean="0">
              <a:latin typeface="Century Gothic" pitchFamily="34" charset="0"/>
            </a:endParaRPr>
          </a:p>
          <a:p>
            <a:r>
              <a:rPr lang="de-DE" altLang="de-DE" smtClean="0">
                <a:latin typeface="Century Gothic" pitchFamily="34" charset="0"/>
              </a:rPr>
              <a:t>Gott ist für uns wie ein fester Boden, der uns trägt. </a:t>
            </a:r>
          </a:p>
          <a:p>
            <a:r>
              <a:rPr lang="de-DE" altLang="de-DE" sz="1200" smtClean="0">
                <a:latin typeface="Century Gothic" pitchFamily="34" charset="0"/>
              </a:rPr>
              <a:t>Wir stampfen mit den Füßen.</a:t>
            </a:r>
          </a:p>
          <a:p>
            <a:endParaRPr lang="de-DE" altLang="de-DE" sz="1200" smtClean="0">
              <a:latin typeface="Century Gothic" pitchFamily="34" charset="0"/>
            </a:endParaRPr>
          </a:p>
          <a:p>
            <a:r>
              <a:rPr lang="de-DE" altLang="de-DE" smtClean="0">
                <a:latin typeface="Century Gothic" pitchFamily="34" charset="0"/>
              </a:rPr>
              <a:t>Gott ist für uns wie ein guter Freund</a:t>
            </a:r>
            <a:r>
              <a:rPr lang="de-DE" altLang="de-DE" smtClean="0"/>
              <a:t>.</a:t>
            </a:r>
          </a:p>
          <a:p>
            <a:r>
              <a:rPr lang="de-DE" altLang="de-DE" sz="1200" smtClean="0">
                <a:latin typeface="Century Gothic" pitchFamily="34" charset="0"/>
              </a:rPr>
              <a:t>Wir winken nach rechts und links.</a:t>
            </a:r>
          </a:p>
          <a:p>
            <a:endParaRPr lang="de-DE" altLang="de-DE" sz="1200" smtClean="0">
              <a:latin typeface="Century Gothic" pitchFamily="34" charset="0"/>
            </a:endParaRPr>
          </a:p>
          <a:p>
            <a:endParaRPr lang="de-DE" altLang="de-DE" sz="1200" smtClean="0">
              <a:latin typeface="Century Gothic" pitchFamily="34" charset="0"/>
            </a:endParaRPr>
          </a:p>
          <a:p>
            <a:r>
              <a:rPr lang="de-DE" altLang="de-DE" sz="1200" smtClean="0">
                <a:latin typeface="Century Gothic" pitchFamily="34" charset="0"/>
              </a:rPr>
              <a:t>und wir lesen in der Bibel…</a:t>
            </a:r>
          </a:p>
          <a:p>
            <a:endParaRPr lang="de-DE" altLang="de-DE" sz="120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F5BC52-BF3F-4092-AF42-0F8CCC197CB2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22054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95736" y="188913"/>
            <a:ext cx="6491064" cy="6480175"/>
          </a:xfrm>
        </p:spPr>
        <p:txBody>
          <a:bodyPr>
            <a:normAutofit fontScale="55000" lnSpcReduction="20000"/>
          </a:bodyPr>
          <a:lstStyle/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/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latin typeface="Century Gothic" panose="020B0502020202020204" pitchFamily="34" charset="0"/>
              </a:rPr>
              <a:t>Morgen </a:t>
            </a:r>
            <a:r>
              <a:rPr lang="de-DE" sz="3400" dirty="0" smtClean="0">
                <a:latin typeface="Century Gothic" panose="020B0502020202020204" pitchFamily="34" charset="0"/>
              </a:rPr>
              <a:t>ist </a:t>
            </a:r>
            <a:r>
              <a:rPr lang="de-DE" sz="3400" b="1" dirty="0" smtClean="0">
                <a:latin typeface="Century Gothic" panose="020B0502020202020204" pitchFamily="34" charset="0"/>
              </a:rPr>
              <a:t>dieses Schuljahr zu Ende.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latin typeface="Century Gothic" panose="020B0502020202020204" pitchFamily="34" charset="0"/>
              </a:rPr>
              <a:t>Gott</a:t>
            </a:r>
            <a:r>
              <a:rPr lang="de-DE" sz="3400" dirty="0" smtClean="0">
                <a:latin typeface="Century Gothic" panose="020B0502020202020204" pitchFamily="34" charset="0"/>
              </a:rPr>
              <a:t> hat </a:t>
            </a:r>
            <a:r>
              <a:rPr lang="de-DE" sz="3400" b="1" dirty="0" smtClean="0">
                <a:latin typeface="Century Gothic" panose="020B0502020202020204" pitchFamily="34" charset="0"/>
              </a:rPr>
              <a:t>uns</a:t>
            </a:r>
            <a:r>
              <a:rPr lang="de-DE" sz="3400" dirty="0" smtClean="0">
                <a:latin typeface="Century Gothic" panose="020B0502020202020204" pitchFamily="34" charset="0"/>
              </a:rPr>
              <a:t> </a:t>
            </a:r>
            <a:r>
              <a:rPr lang="de-DE" sz="3400" b="1" dirty="0" smtClean="0">
                <a:latin typeface="Century Gothic" panose="020B0502020202020204" pitchFamily="34" charset="0"/>
              </a:rPr>
              <a:t>begleitet</a:t>
            </a:r>
            <a:r>
              <a:rPr lang="de-DE" sz="3400" dirty="0" smtClean="0">
                <a:latin typeface="Century Gothic" panose="020B0502020202020204" pitchFamily="34" charset="0"/>
              </a:rPr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>
                <a:latin typeface="Century Gothic" panose="020B0502020202020204" pitchFamily="34" charset="0"/>
              </a:rPr>
              <a:t>In den </a:t>
            </a:r>
            <a:r>
              <a:rPr lang="de-DE" sz="3400" b="1" dirty="0" smtClean="0">
                <a:latin typeface="Century Gothic" panose="020B0502020202020204" pitchFamily="34" charset="0"/>
              </a:rPr>
              <a:t>Ferien begleitet uns</a:t>
            </a:r>
            <a:r>
              <a:rPr lang="de-DE" sz="3400" dirty="0" smtClean="0">
                <a:latin typeface="Century Gothic" panose="020B0502020202020204" pitchFamily="34" charset="0"/>
              </a:rPr>
              <a:t> </a:t>
            </a:r>
            <a:r>
              <a:rPr lang="de-DE" sz="3400" b="1" dirty="0" smtClean="0">
                <a:latin typeface="Century Gothic" panose="020B0502020202020204" pitchFamily="34" charset="0"/>
              </a:rPr>
              <a:t>Gott</a:t>
            </a:r>
            <a:r>
              <a:rPr lang="de-DE" sz="3400" dirty="0" smtClean="0">
                <a:latin typeface="Century Gothic" panose="020B0502020202020204" pitchFamily="34" charset="0"/>
              </a:rPr>
              <a:t> auch.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>
              <a:latin typeface="Century Gothic" panose="020B0502020202020204" pitchFamily="34" charset="0"/>
            </a:endParaRP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>
                <a:latin typeface="Century Gothic" panose="020B0502020202020204" pitchFamily="34" charset="0"/>
              </a:rPr>
              <a:t>Für </a:t>
            </a:r>
            <a:r>
              <a:rPr lang="de-DE" sz="3400" b="1" dirty="0" smtClean="0">
                <a:latin typeface="Century Gothic" panose="020B0502020202020204" pitchFamily="34" charset="0"/>
              </a:rPr>
              <a:t>einige Kinder </a:t>
            </a:r>
            <a:r>
              <a:rPr lang="de-DE" sz="3400" dirty="0" smtClean="0">
                <a:latin typeface="Century Gothic" panose="020B0502020202020204" pitchFamily="34" charset="0"/>
              </a:rPr>
              <a:t>ist die Zeit in unserer </a:t>
            </a:r>
            <a:r>
              <a:rPr lang="de-DE" sz="3400" b="1" dirty="0" smtClean="0">
                <a:latin typeface="Century Gothic" panose="020B0502020202020204" pitchFamily="34" charset="0"/>
              </a:rPr>
              <a:t>Schule zu Ende</a:t>
            </a:r>
            <a:r>
              <a:rPr lang="de-DE" sz="3400" dirty="0" smtClean="0">
                <a:latin typeface="Century Gothic" panose="020B0502020202020204" pitchFamily="34" charset="0"/>
              </a:rPr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latin typeface="Century Gothic" panose="020B0502020202020204" pitchFamily="34" charset="0"/>
              </a:rPr>
              <a:t>Gott begleitet </a:t>
            </a:r>
            <a:r>
              <a:rPr lang="de-DE" sz="3400" dirty="0" smtClean="0">
                <a:latin typeface="Century Gothic" panose="020B0502020202020204" pitchFamily="34" charset="0"/>
              </a:rPr>
              <a:t>sie auch </a:t>
            </a:r>
            <a:r>
              <a:rPr lang="de-DE" sz="3400" b="1" dirty="0" smtClean="0">
                <a:latin typeface="Century Gothic" panose="020B0502020202020204" pitchFamily="34" charset="0"/>
              </a:rPr>
              <a:t>in</a:t>
            </a:r>
            <a:r>
              <a:rPr lang="de-DE" sz="3400" dirty="0" smtClean="0">
                <a:latin typeface="Century Gothic" panose="020B0502020202020204" pitchFamily="34" charset="0"/>
              </a:rPr>
              <a:t> der </a:t>
            </a:r>
            <a:r>
              <a:rPr lang="de-DE" sz="3400" b="1" dirty="0" smtClean="0">
                <a:latin typeface="Century Gothic" panose="020B0502020202020204" pitchFamily="34" charset="0"/>
              </a:rPr>
              <a:t>neuen Schule.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latin typeface="Century Gothic" panose="020B0502020202020204" pitchFamily="34" charset="0"/>
              </a:rPr>
              <a:t>Gott begleitet </a:t>
            </a:r>
            <a:r>
              <a:rPr lang="de-DE" sz="3400" dirty="0" smtClean="0">
                <a:latin typeface="Century Gothic" panose="020B0502020202020204" pitchFamily="34" charset="0"/>
              </a:rPr>
              <a:t>sie auch </a:t>
            </a:r>
            <a:r>
              <a:rPr lang="de-DE" sz="3400" b="1" dirty="0" smtClean="0">
                <a:latin typeface="Century Gothic" panose="020B0502020202020204" pitchFamily="34" charset="0"/>
              </a:rPr>
              <a:t>be</a:t>
            </a:r>
            <a:r>
              <a:rPr lang="de-DE" sz="3400" dirty="0" smtClean="0">
                <a:latin typeface="Century Gothic" panose="020B0502020202020204" pitchFamily="34" charset="0"/>
              </a:rPr>
              <a:t>i der </a:t>
            </a:r>
            <a:r>
              <a:rPr lang="de-DE" sz="3400" b="1" dirty="0" smtClean="0">
                <a:latin typeface="Century Gothic" panose="020B0502020202020204" pitchFamily="34" charset="0"/>
              </a:rPr>
              <a:t>Arbeit</a:t>
            </a:r>
            <a:r>
              <a:rPr lang="de-DE" sz="3400" dirty="0" smtClean="0">
                <a:latin typeface="Century Gothic" panose="020B0502020202020204" pitchFamily="34" charset="0"/>
              </a:rPr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>
              <a:latin typeface="Century Gothic" panose="020B0502020202020204" pitchFamily="34" charset="0"/>
            </a:endParaRP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>
                <a:latin typeface="Century Gothic" panose="020B0502020202020204" pitchFamily="34" charset="0"/>
              </a:rPr>
              <a:t>Wenn </a:t>
            </a:r>
            <a:r>
              <a:rPr lang="de-DE" sz="3400" b="1" dirty="0" smtClean="0">
                <a:latin typeface="Century Gothic" panose="020B0502020202020204" pitchFamily="34" charset="0"/>
              </a:rPr>
              <a:t>wir fröhlich</a:t>
            </a:r>
            <a:r>
              <a:rPr lang="de-DE" sz="3400" dirty="0" smtClean="0">
                <a:latin typeface="Century Gothic" panose="020B0502020202020204" pitchFamily="34" charset="0"/>
              </a:rPr>
              <a:t> sind, bist du, </a:t>
            </a:r>
            <a:r>
              <a:rPr lang="de-DE" sz="3400" b="1" dirty="0" smtClean="0">
                <a:latin typeface="Century Gothic" panose="020B0502020202020204" pitchFamily="34" charset="0"/>
              </a:rPr>
              <a:t>Gott, bei uns</a:t>
            </a:r>
            <a:r>
              <a:rPr lang="de-DE" sz="3400" dirty="0" smtClean="0">
                <a:latin typeface="Century Gothic" panose="020B0502020202020204" pitchFamily="34" charset="0"/>
              </a:rPr>
              <a:t>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>
                <a:latin typeface="Century Gothic" panose="020B0502020202020204" pitchFamily="34" charset="0"/>
              </a:rPr>
              <a:t>Wenn </a:t>
            </a:r>
            <a:r>
              <a:rPr lang="de-DE" sz="3400" b="1" dirty="0" smtClean="0">
                <a:latin typeface="Century Gothic" panose="020B0502020202020204" pitchFamily="34" charset="0"/>
              </a:rPr>
              <a:t>wir</a:t>
            </a:r>
            <a:r>
              <a:rPr lang="de-DE" sz="3400" dirty="0" smtClean="0">
                <a:latin typeface="Century Gothic" panose="020B0502020202020204" pitchFamily="34" charset="0"/>
              </a:rPr>
              <a:t> </a:t>
            </a:r>
            <a:r>
              <a:rPr lang="de-DE" sz="3400" b="1" dirty="0" smtClean="0">
                <a:latin typeface="Century Gothic" panose="020B0502020202020204" pitchFamily="34" charset="0"/>
              </a:rPr>
              <a:t>traurig</a:t>
            </a:r>
            <a:r>
              <a:rPr lang="de-DE" sz="3400" dirty="0" smtClean="0">
                <a:latin typeface="Century Gothic" panose="020B0502020202020204" pitchFamily="34" charset="0"/>
              </a:rPr>
              <a:t> sind, bist du, </a:t>
            </a:r>
            <a:r>
              <a:rPr lang="de-DE" sz="3400" b="1" dirty="0" smtClean="0">
                <a:latin typeface="Century Gothic" panose="020B0502020202020204" pitchFamily="34" charset="0"/>
              </a:rPr>
              <a:t>Gott, bei uns.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dirty="0" smtClean="0">
                <a:latin typeface="Century Gothic" panose="020B0502020202020204" pitchFamily="34" charset="0"/>
              </a:rPr>
              <a:t>Wenn</a:t>
            </a:r>
            <a:r>
              <a:rPr lang="de-DE" sz="3400" b="1" dirty="0" smtClean="0">
                <a:latin typeface="Century Gothic" panose="020B0502020202020204" pitchFamily="34" charset="0"/>
              </a:rPr>
              <a:t> wir wütend </a:t>
            </a:r>
            <a:r>
              <a:rPr lang="de-DE" sz="3400" dirty="0" smtClean="0">
                <a:latin typeface="Century Gothic" panose="020B0502020202020204" pitchFamily="34" charset="0"/>
              </a:rPr>
              <a:t>sind, bist du </a:t>
            </a:r>
            <a:r>
              <a:rPr lang="de-DE" sz="3400" b="1" dirty="0" smtClean="0">
                <a:latin typeface="Century Gothic" panose="020B0502020202020204" pitchFamily="34" charset="0"/>
              </a:rPr>
              <a:t>Gott, bei uns.</a:t>
            </a:r>
          </a:p>
          <a:p>
            <a:pPr indent="0" eaLnBrk="1" fontAlgn="auto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latin typeface="Century Gothic" panose="020B0502020202020204" pitchFamily="34" charset="0"/>
              </a:rPr>
              <a:t>Danke, Gott, für </a:t>
            </a:r>
            <a:r>
              <a:rPr lang="de-DE" sz="3400" dirty="0" smtClean="0">
                <a:latin typeface="Century Gothic" panose="020B0502020202020204" pitchFamily="34" charset="0"/>
              </a:rPr>
              <a:t>deine </a:t>
            </a:r>
            <a:r>
              <a:rPr lang="de-DE" sz="3400" b="1" dirty="0" smtClean="0">
                <a:latin typeface="Century Gothic" panose="020B0502020202020204" pitchFamily="34" charset="0"/>
              </a:rPr>
              <a:t>Liebe</a:t>
            </a:r>
            <a:r>
              <a:rPr lang="de-DE" sz="3400" dirty="0" smtClean="0">
                <a:latin typeface="Century Gothic" panose="020B0502020202020204" pitchFamily="34" charset="0"/>
              </a:rPr>
              <a:t>, für deine </a:t>
            </a:r>
            <a:r>
              <a:rPr lang="de-DE" sz="3400" b="1" dirty="0" smtClean="0">
                <a:latin typeface="Century Gothic" panose="020B0502020202020204" pitchFamily="34" charset="0"/>
              </a:rPr>
              <a:t>Nähe.</a:t>
            </a:r>
            <a:r>
              <a:rPr lang="de-DE" sz="3400" dirty="0" smtClean="0">
                <a:latin typeface="Century Gothic" panose="020B0502020202020204" pitchFamily="34" charset="0"/>
              </a:rPr>
              <a:t> </a:t>
            </a: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3400" dirty="0" smtClean="0">
              <a:latin typeface="Century Gothic" panose="020B0502020202020204" pitchFamily="34" charset="0"/>
            </a:endParaRPr>
          </a:p>
          <a:p>
            <a:pPr indent="0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34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Alle:              </a:t>
            </a:r>
            <a:r>
              <a:rPr lang="de-DE" sz="3400" b="1" dirty="0" smtClean="0">
                <a:latin typeface="Century Gothic" panose="020B0502020202020204" pitchFamily="34" charset="0"/>
              </a:rPr>
              <a:t>Amen.</a:t>
            </a:r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337" y="124404"/>
            <a:ext cx="961480" cy="96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7FD8D-92E2-4A45-9484-1BB714BFF580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430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25144"/>
            <a:ext cx="1015837" cy="93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Bild 3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65719"/>
            <a:ext cx="812428" cy="81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666660"/>
            <a:ext cx="864096" cy="838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3"/>
          <a:stretch/>
        </p:blipFill>
        <p:spPr bwMode="auto">
          <a:xfrm>
            <a:off x="240436" y="1505106"/>
            <a:ext cx="875181" cy="84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e-DE" smtClean="0">
                <a:solidFill>
                  <a:srgbClr val="0070C0"/>
                </a:solidFill>
              </a:rPr>
              <a:t>Bitte, mitgebärden!</a:t>
            </a:r>
            <a:endParaRPr lang="de-DE">
              <a:solidFill>
                <a:srgbClr val="0070C0"/>
              </a:solidFill>
            </a:endParaRPr>
          </a:p>
        </p:txBody>
      </p:sp>
      <p:pic>
        <p:nvPicPr>
          <p:cNvPr id="4403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54013"/>
            <a:ext cx="1109662" cy="568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Inhaltsplatzhalter 3"/>
          <p:cNvSpPr>
            <a:spLocks noGrp="1"/>
          </p:cNvSpPr>
          <p:nvPr>
            <p:ph sz="half" idx="2"/>
          </p:nvPr>
        </p:nvSpPr>
        <p:spPr>
          <a:xfrm>
            <a:off x="395288" y="1341438"/>
            <a:ext cx="5113337" cy="5256212"/>
          </a:xfrm>
        </p:spPr>
        <p:txBody>
          <a:bodyPr/>
          <a:lstStyle/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Wo </a:t>
            </a:r>
            <a:r>
              <a:rPr lang="de-DE" altLang="de-DE" sz="1300" b="1" smtClean="0"/>
              <a:t>ich gehe</a:t>
            </a:r>
            <a:r>
              <a:rPr lang="de-DE" altLang="de-DE" sz="1300" smtClean="0"/>
              <a:t>, bist Du </a:t>
            </a:r>
            <a:r>
              <a:rPr lang="de-DE" altLang="de-DE" sz="1300" b="1" smtClean="0"/>
              <a:t>(Gott) da</a:t>
            </a:r>
            <a:r>
              <a:rPr lang="de-DE" altLang="de-DE" sz="1300" smtClean="0"/>
              <a:t>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Wo </a:t>
            </a:r>
            <a:r>
              <a:rPr lang="de-DE" altLang="de-DE" sz="1300" b="1" smtClean="0"/>
              <a:t>ich stehe</a:t>
            </a:r>
            <a:r>
              <a:rPr lang="de-DE" altLang="de-DE" sz="1300" smtClean="0"/>
              <a:t>,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bist oben im </a:t>
            </a:r>
            <a:r>
              <a:rPr lang="de-DE" altLang="de-DE" sz="1300" b="1" smtClean="0"/>
              <a:t>Himme</a:t>
            </a:r>
            <a:r>
              <a:rPr lang="de-DE" altLang="de-DE" sz="1300" smtClean="0"/>
              <a:t>l bist unten auf der </a:t>
            </a:r>
            <a:r>
              <a:rPr lang="de-DE" altLang="de-DE" sz="1300" b="1" smtClean="0"/>
              <a:t>Erde</a:t>
            </a:r>
            <a:r>
              <a:rPr lang="de-DE" altLang="de-DE" sz="1300" smtClean="0"/>
              <a:t>. 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Wohin ich mich </a:t>
            </a:r>
            <a:r>
              <a:rPr lang="de-DE" altLang="de-DE" sz="1300" b="1" smtClean="0"/>
              <a:t>wende</a:t>
            </a:r>
            <a:r>
              <a:rPr lang="de-DE" altLang="de-DE" sz="1300" smtClean="0"/>
              <a:t>, Du bist </a:t>
            </a:r>
            <a:r>
              <a:rPr lang="de-DE" altLang="de-DE" sz="1300" b="1" smtClean="0"/>
              <a:t>an jedem Ende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</a:t>
            </a:r>
            <a:r>
              <a:rPr lang="de-DE" altLang="de-DE" sz="1300" b="1" smtClean="0"/>
              <a:t>(Gott</a:t>
            </a:r>
            <a:r>
              <a:rPr lang="de-DE" altLang="de-DE" sz="1300" smtClean="0"/>
              <a:t>) bist </a:t>
            </a:r>
            <a:r>
              <a:rPr lang="de-DE" altLang="de-DE" sz="1300" b="1" smtClean="0"/>
              <a:t>immer da</a:t>
            </a:r>
            <a:r>
              <a:rPr lang="de-DE" altLang="de-DE" sz="1300" smtClean="0"/>
              <a:t>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Wo </a:t>
            </a:r>
            <a:r>
              <a:rPr lang="de-DE" altLang="de-DE" sz="1300" b="1" smtClean="0"/>
              <a:t>ich sitze</a:t>
            </a:r>
            <a:r>
              <a:rPr lang="de-DE" altLang="de-DE" sz="1300" smtClean="0"/>
              <a:t>,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Wo </a:t>
            </a:r>
            <a:r>
              <a:rPr lang="de-DE" altLang="de-DE" sz="1300" b="1" smtClean="0"/>
              <a:t>ich liege</a:t>
            </a:r>
            <a:r>
              <a:rPr lang="de-DE" altLang="de-DE" sz="1300" smtClean="0"/>
              <a:t>,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bist oben im Himmel …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Wenn´s mir </a:t>
            </a:r>
            <a:r>
              <a:rPr lang="de-DE" altLang="de-DE" sz="1300" b="1" smtClean="0"/>
              <a:t>gut</a:t>
            </a:r>
            <a:r>
              <a:rPr lang="de-DE" altLang="de-DE" sz="1300" smtClean="0"/>
              <a:t> geht,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Wenn´s mir schlecht geht </a:t>
            </a:r>
            <a:r>
              <a:rPr lang="de-DE" altLang="de-DE" sz="1300" b="1" smtClean="0"/>
              <a:t>(weinen), </a:t>
            </a:r>
            <a:r>
              <a:rPr lang="de-DE" altLang="de-DE" sz="1300" smtClean="0"/>
              <a:t>bist Du </a:t>
            </a:r>
            <a:r>
              <a:rPr lang="de-DE" altLang="de-DE" sz="1300" b="1" smtClean="0"/>
              <a:t>(Gott) da</a:t>
            </a:r>
            <a:r>
              <a:rPr lang="de-DE" altLang="de-DE" sz="1300" smtClean="0"/>
              <a:t>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bist oben im Himmel …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In der </a:t>
            </a:r>
            <a:r>
              <a:rPr lang="de-DE" altLang="de-DE" sz="1300" b="1" smtClean="0"/>
              <a:t>Schule</a:t>
            </a:r>
            <a:r>
              <a:rPr lang="de-DE" altLang="de-DE" sz="1300" smtClean="0"/>
              <a:t>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Auch </a:t>
            </a:r>
            <a:r>
              <a:rPr lang="de-DE" altLang="de-DE" sz="1300" b="1" smtClean="0"/>
              <a:t>zu Hause</a:t>
            </a:r>
            <a:r>
              <a:rPr lang="de-DE" altLang="de-DE" sz="1300" smtClean="0"/>
              <a:t>,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bist oben im Himmel …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Wenn </a:t>
            </a:r>
            <a:r>
              <a:rPr lang="de-DE" altLang="de-DE" sz="1300" b="1" smtClean="0"/>
              <a:t>ich spiele</a:t>
            </a:r>
            <a:r>
              <a:rPr lang="de-DE" altLang="de-DE" sz="1300" smtClean="0"/>
              <a:t>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Bei der Arbeit (Gebärde: </a:t>
            </a:r>
            <a:r>
              <a:rPr lang="de-DE" altLang="de-DE" sz="1300" b="1" smtClean="0"/>
              <a:t>ich lernen</a:t>
            </a:r>
            <a:r>
              <a:rPr lang="de-DE" altLang="de-DE" sz="1300" smtClean="0"/>
              <a:t>) bist Du </a:t>
            </a:r>
            <a:r>
              <a:rPr lang="de-DE" altLang="de-DE" sz="1300" b="1" smtClean="0"/>
              <a:t>(Gott) da.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bist oben im Himmel …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Du bist oben im Himmel …</a:t>
            </a:r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endParaRPr lang="de-DE" altLang="de-DE" sz="1300" smtClean="0"/>
          </a:p>
          <a:p>
            <a:pPr indent="0"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de-DE" altLang="de-DE" sz="1300" smtClean="0"/>
              <a:t> </a:t>
            </a: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3050"/>
            <a:ext cx="99695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273050"/>
            <a:ext cx="890588" cy="89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9" name="Rechteck 2"/>
          <p:cNvSpPr>
            <a:spLocks noChangeArrowheads="1"/>
          </p:cNvSpPr>
          <p:nvPr/>
        </p:nvSpPr>
        <p:spPr bwMode="auto">
          <a:xfrm>
            <a:off x="5651500" y="2708275"/>
            <a:ext cx="31178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1800" b="1">
                <a:solidFill>
                  <a:srgbClr val="000000"/>
                </a:solidFill>
                <a:cs typeface="Arial" charset="0"/>
              </a:rPr>
              <a:t>Wir singen:  Gott ist immer da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800">
                <a:solidFill>
                  <a:srgbClr val="000000"/>
                </a:solidFill>
                <a:cs typeface="Arial" charset="0"/>
              </a:rPr>
              <a:t>von Detlev Jöcker</a:t>
            </a:r>
          </a:p>
        </p:txBody>
      </p:sp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445125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Textfeld 4"/>
          <p:cNvSpPr txBox="1">
            <a:spLocks noChangeArrowheads="1"/>
          </p:cNvSpPr>
          <p:nvPr/>
        </p:nvSpPr>
        <p:spPr bwMode="auto">
          <a:xfrm>
            <a:off x="611188" y="1052513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 sz="22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800">
                <a:cs typeface="Arial" charset="0"/>
              </a:rPr>
              <a:t>CD Nr. 3</a:t>
            </a:r>
          </a:p>
        </p:txBody>
      </p:sp>
      <p:pic>
        <p:nvPicPr>
          <p:cNvPr id="4404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628775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D69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</a:t>
            </a:r>
            <a:r>
              <a:rPr lang="de-DE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im 1. Buch </a:t>
            </a:r>
            <a:r>
              <a:rPr lang="de-DE">
                <a:solidFill>
                  <a:schemeClr val="accent6">
                    <a:lumMod val="60000"/>
                    <a:lumOff val="40000"/>
                  </a:schemeClr>
                </a:solidFill>
              </a:rPr>
              <a:t>der </a:t>
            </a: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Bibel: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76745E-760F-4AF7-958A-0263EE6254FA}" type="slidenum">
              <a:rPr lang="de-DE"/>
              <a:pPr>
                <a:defRPr/>
              </a:pPr>
              <a:t>7</a:t>
            </a:fld>
            <a:endParaRPr lang="de-DE"/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349500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Inhaltsplatzhalter 6" descr="C:\Users\Zimmermann\Pictures\Eigene Bilder\Schule\AT\Moses\087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3"/>
          <a:stretch>
            <a:fillRect/>
          </a:stretch>
        </p:blipFill>
        <p:spPr>
          <a:xfrm>
            <a:off x="1042988" y="2038350"/>
            <a:ext cx="3046412" cy="320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2C3766B1-CF95-4717-B810-84A40FB9C789}" type="slidenum">
              <a:rPr lang="de-DE"/>
              <a:pPr>
                <a:defRPr/>
              </a:pPr>
              <a:t>8</a:t>
            </a:fld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14"/>
          </p:nvPr>
        </p:nvSpPr>
        <p:spPr>
          <a:xfrm>
            <a:off x="4500563" y="731838"/>
            <a:ext cx="4392612" cy="5778500"/>
          </a:xfrm>
        </p:spPr>
        <p:txBody>
          <a:bodyPr rtlCol="0">
            <a:normAutofit fontScale="92500" lnSpcReduction="20000"/>
          </a:bodyPr>
          <a:lstStyle/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Vor aller Zeit erschuf Gott 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 Welt.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de-DE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 Welt ist dunkel.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Gott sagt: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„Ich will eine schöne Welt 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für die Menschen machen.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Ich schenke den Menschen 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die schöne Welt.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Deshalb: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Licht soll da sein!“</a:t>
            </a: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de-DE" b="1" dirty="0" smtClean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pPr marL="45720" indent="0" fontAlgn="auto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de-DE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Gott sieht, Licht ist da. Licht ist gut!</a:t>
            </a:r>
          </a:p>
        </p:txBody>
      </p:sp>
      <p:pic>
        <p:nvPicPr>
          <p:cNvPr id="4608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clrChange>
              <a:clrFrom>
                <a:srgbClr val="AAB8BB"/>
              </a:clrFrom>
              <a:clrTo>
                <a:srgbClr val="AAB8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3" t="10963" r="27316" b="13573"/>
          <a:stretch>
            <a:fillRect/>
          </a:stretch>
        </p:blipFill>
        <p:spPr>
          <a:xfrm>
            <a:off x="1979613" y="333375"/>
            <a:ext cx="1509712" cy="299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2" descr="https://image.jimcdn.com/app/cms/image/transf/dimension=85x10000:format=jpg/path/sfe6f273e319f443b/image/i6f41cb99e9f1bc8e/version/1612092925/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096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4900"/>
            <a:ext cx="3819525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6F2">
            <a:alpha val="7097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04520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>Die Welt ist nicht immer hell. </a:t>
            </a:r>
            <a:b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>Die Menschen machen manchmal </a:t>
            </a:r>
            <a:b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>die Welt dunkel.</a:t>
            </a:r>
            <a:b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>Deshalb: </a:t>
            </a:r>
            <a:b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>Wir sind traurig. Wir sind wütend.</a:t>
            </a:r>
            <a:b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e-DE" sz="2800" smtClean="0">
                <a:solidFill>
                  <a:schemeClr val="bg1"/>
                </a:solidFill>
                <a:latin typeface="Century Gothic" panose="020B0502020202020204" pitchFamily="34" charset="0"/>
              </a:rPr>
              <a:t>Gott, wir bringen Trauer und Wut zu Dir.</a:t>
            </a:r>
            <a:endParaRPr lang="de-DE" sz="28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205D21-CE8B-4BEE-86AF-D84765FD1649}" type="slidenum">
              <a:rPr lang="de-DE"/>
              <a:pPr>
                <a:defRPr/>
              </a:pPr>
              <a:t>9</a:t>
            </a:fld>
            <a:endParaRPr lang="de-DE"/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3036888" y="1412875"/>
            <a:ext cx="29527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8133" name="Picture 10" descr="Welt Explorer Reiseblog: Reisen und die Welt entdecken - Welt Explor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2" descr="Welt Explorer Reiseblog: Reisen und die Welt entdecken - Welt Explorer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27" y="121221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5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525963"/>
            <a:ext cx="1276350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522788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7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8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0_Huma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1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2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3_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„Mensch“</Template>
  <TotalTime>0</TotalTime>
  <Words>1033</Words>
  <Application>Microsoft Office PowerPoint</Application>
  <PresentationFormat>Bildschirmpräsentation (4:3)</PresentationFormat>
  <Paragraphs>301</Paragraphs>
  <Slides>30</Slides>
  <Notes>21</Notes>
  <HiddenSlides>0</HiddenSlides>
  <MMClips>0</MMClips>
  <ScaleCrop>false</ScaleCrop>
  <HeadingPairs>
    <vt:vector size="4" baseType="variant">
      <vt:variant>
        <vt:lpstr>Design</vt:lpstr>
      </vt:variant>
      <vt:variant>
        <vt:i4>16</vt:i4>
      </vt:variant>
      <vt:variant>
        <vt:lpstr>Folientitel</vt:lpstr>
      </vt:variant>
      <vt:variant>
        <vt:i4>30</vt:i4>
      </vt:variant>
    </vt:vector>
  </HeadingPairs>
  <TitlesOfParts>
    <vt:vector size="46" baseType="lpstr">
      <vt:lpstr>3_Human</vt:lpstr>
      <vt:lpstr>6_Human</vt:lpstr>
      <vt:lpstr>9_Human</vt:lpstr>
      <vt:lpstr>17_Human</vt:lpstr>
      <vt:lpstr>18_Human</vt:lpstr>
      <vt:lpstr>20_Human</vt:lpstr>
      <vt:lpstr>21_Human</vt:lpstr>
      <vt:lpstr>22_Human</vt:lpstr>
      <vt:lpstr>23_Human</vt:lpstr>
      <vt:lpstr>10_Human</vt:lpstr>
      <vt:lpstr>11_Human</vt:lpstr>
      <vt:lpstr>12_Human</vt:lpstr>
      <vt:lpstr>13_Human</vt:lpstr>
      <vt:lpstr>14_Human</vt:lpstr>
      <vt:lpstr>15_Human</vt:lpstr>
      <vt:lpstr>Slipstream</vt:lpstr>
      <vt:lpstr>Abschluss • gottesdienst</vt:lpstr>
      <vt:lpstr>Wir feiern alle zusammen. Das ist schön. Wir freuen uns.   Pfarrer Grimm feiert mit uns.</vt:lpstr>
      <vt:lpstr>Kreuzzeichen</vt:lpstr>
      <vt:lpstr>PowerPoint-Präsentation</vt:lpstr>
      <vt:lpstr>       </vt:lpstr>
      <vt:lpstr>Bitte, mitgebärden!</vt:lpstr>
      <vt:lpstr>Wir lesen im 1. Buch der Bibel:</vt:lpstr>
      <vt:lpstr>PowerPoint-Präsentation</vt:lpstr>
      <vt:lpstr>Die Welt ist nicht immer hell.  Die Menschen machen manchmal  die Welt dunkel.  Deshalb:  Wir sind traurig. Wir sind wütend. Gott, wir bringen Trauer und Wut zu Dir.</vt:lpstr>
      <vt:lpstr> </vt:lpstr>
      <vt:lpstr> </vt:lpstr>
      <vt:lpstr> </vt:lpstr>
      <vt:lpstr>Wir lesen in der Bibel:</vt:lpstr>
      <vt:lpstr>PowerPoint-Präsentation</vt:lpstr>
      <vt:lpstr>PowerPoint-Präsentation</vt:lpstr>
      <vt:lpstr>PowerPoint-Präsentation</vt:lpstr>
      <vt:lpstr>Licht</vt:lpstr>
      <vt:lpstr>Wir beten  zusammen:</vt:lpstr>
      <vt:lpstr>Vater unser im Himmel     geheiligt werde Dein Name</vt:lpstr>
      <vt:lpstr>PowerPoint-Präsentation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 in Versuchung     sondern erlöse uns von dem Bösen</vt:lpstr>
      <vt:lpstr> Denn Dein ist das Reich</vt:lpstr>
      <vt:lpstr>und die Kraft und die Herrlichkeit</vt:lpstr>
      <vt:lpstr>   in Ewigkeit.         Amen</vt:lpstr>
      <vt:lpstr>Segen für die Schul•abgänger </vt:lpstr>
      <vt:lpstr>PowerPoint-Präsentation</vt:lpstr>
      <vt:lpstr>Der Segen Gottes  möge dich umarmen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Anfangsgottesdienst Schuljahr 2014/15</dc:title>
  <dc:creator>Zimmermann</dc:creator>
  <cp:lastModifiedBy>Annette Zimmermann</cp:lastModifiedBy>
  <cp:revision>196</cp:revision>
  <cp:lastPrinted>2016-09-20T11:48:38Z</cp:lastPrinted>
  <dcterms:created xsi:type="dcterms:W3CDTF">2014-09-20T16:09:11Z</dcterms:created>
  <dcterms:modified xsi:type="dcterms:W3CDTF">2022-07-25T20:48:37Z</dcterms:modified>
</cp:coreProperties>
</file>