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sldIdLst>
    <p:sldId id="276" r:id="rId2"/>
    <p:sldId id="257" r:id="rId3"/>
    <p:sldId id="278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0" r:id="rId14"/>
    <p:sldId id="268" r:id="rId15"/>
    <p:sldId id="272" r:id="rId16"/>
    <p:sldId id="277" r:id="rId17"/>
  </p:sldIdLst>
  <p:sldSz cx="24382413" cy="13716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38" d="100"/>
          <a:sy n="38" d="100"/>
        </p:scale>
        <p:origin x="-1950" y="-8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040857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2378036" y="11235548"/>
            <a:ext cx="19686545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9701" y="2033981"/>
            <a:ext cx="19144709" cy="96632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1429" y="2019301"/>
            <a:ext cx="19144709" cy="966328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051924" y="1404138"/>
            <a:ext cx="1514117" cy="113566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21135385" y="1310513"/>
            <a:ext cx="1133856" cy="151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5570" y="3589870"/>
            <a:ext cx="15261588" cy="3656180"/>
          </a:xfrm>
        </p:spPr>
        <p:txBody>
          <a:bodyPr anchor="b">
            <a:normAutofit/>
          </a:bodyPr>
          <a:lstStyle>
            <a:lvl1pPr>
              <a:defRPr sz="11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5568" y="7473244"/>
            <a:ext cx="15231486" cy="304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53962" y="10715185"/>
            <a:ext cx="323664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0581" y="10715185"/>
            <a:ext cx="13425380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569403" y="10715185"/>
            <a:ext cx="1477299" cy="730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7C93DB-3DB4-4C67-B4BA-00886D1412D2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8FC1-F64C-4A19-B9FE-30A3C2BD595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7253" y="1851381"/>
            <a:ext cx="3815397" cy="952782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1698" y="2212625"/>
            <a:ext cx="13809179" cy="88053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14DB9-3997-4E6F-9451-41366139CE1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3796E-8EC6-4D95-BF59-4ABB5A60447A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027" y="4478861"/>
            <a:ext cx="16676365" cy="2724150"/>
          </a:xfrm>
        </p:spPr>
        <p:txBody>
          <a:bodyPr anchor="b"/>
          <a:lstStyle>
            <a:lvl1pPr algn="ctr">
              <a:defRPr sz="95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127" y="7450669"/>
            <a:ext cx="16616164" cy="2619022"/>
          </a:xfrm>
        </p:spPr>
        <p:txBody>
          <a:bodyPr anchor="t"/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  <a:lvl2pPr marL="108850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0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0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50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0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5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0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A748-CDC7-4096-9502-3694902AD0F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58860-D475-4D9D-A039-4DC74A9D3753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62302" y="4242814"/>
            <a:ext cx="8533845" cy="72054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435030" y="4238626"/>
            <a:ext cx="8533845" cy="721042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4049" y="4244624"/>
            <a:ext cx="7838212" cy="1640416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2" indent="0">
              <a:buNone/>
              <a:defRPr sz="4800" b="1"/>
            </a:lvl2pPr>
            <a:lvl3pPr marL="2177004" indent="0">
              <a:buNone/>
              <a:defRPr sz="4300" b="1"/>
            </a:lvl3pPr>
            <a:lvl4pPr marL="3265505" indent="0">
              <a:buNone/>
              <a:defRPr sz="3800" b="1"/>
            </a:lvl4pPr>
            <a:lvl5pPr marL="4354007" indent="0">
              <a:buNone/>
              <a:defRPr sz="3800" b="1"/>
            </a:lvl5pPr>
            <a:lvl6pPr marL="5442509" indent="0">
              <a:buNone/>
              <a:defRPr sz="3800" b="1"/>
            </a:lvl6pPr>
            <a:lvl7pPr marL="6531011" indent="0">
              <a:buNone/>
              <a:defRPr sz="3800" b="1"/>
            </a:lvl7pPr>
            <a:lvl8pPr marL="7619512" indent="0">
              <a:buNone/>
              <a:defRPr sz="3800" b="1"/>
            </a:lvl8pPr>
            <a:lvl9pPr marL="8708014" indent="0">
              <a:buNone/>
              <a:defRPr sz="3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94265" y="4244622"/>
            <a:ext cx="7851137" cy="1645920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2" indent="0">
              <a:buNone/>
              <a:defRPr sz="4800" b="1"/>
            </a:lvl2pPr>
            <a:lvl3pPr marL="2177004" indent="0">
              <a:buNone/>
              <a:defRPr sz="4300" b="1"/>
            </a:lvl3pPr>
            <a:lvl4pPr marL="3265505" indent="0">
              <a:buNone/>
              <a:defRPr sz="3800" b="1"/>
            </a:lvl4pPr>
            <a:lvl5pPr marL="4354007" indent="0">
              <a:buNone/>
              <a:defRPr sz="3800" b="1"/>
            </a:lvl5pPr>
            <a:lvl6pPr marL="5442509" indent="0">
              <a:buNone/>
              <a:defRPr sz="3800" b="1"/>
            </a:lvl6pPr>
            <a:lvl7pPr marL="6531011" indent="0">
              <a:buNone/>
              <a:defRPr sz="3800" b="1"/>
            </a:lvl7pPr>
            <a:lvl8pPr marL="7619512" indent="0">
              <a:buNone/>
              <a:defRPr sz="3800" b="1"/>
            </a:lvl8pPr>
            <a:lvl9pPr marL="8708014" indent="0">
              <a:buNone/>
              <a:defRPr sz="3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98F32-C7A1-46D2-8687-6FD60C94DDEE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62303" y="5888736"/>
            <a:ext cx="8606992" cy="555955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2386263" y="5889626"/>
            <a:ext cx="8606992" cy="555955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86493-94BE-4736-955D-926FF630C75F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5593-CED4-48E1-B89A-05E580264F0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1685697" y="12116076"/>
            <a:ext cx="20589596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11916218" y="121032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11923001" y="1207008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1997749" y="115373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1999359" y="1152144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6322539" y="587906"/>
            <a:ext cx="1514117" cy="113566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6933562" y="477399"/>
            <a:ext cx="1133856" cy="151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2957078" y="4040085"/>
            <a:ext cx="8172340" cy="3006074"/>
          </a:xfrm>
        </p:spPr>
        <p:txBody>
          <a:bodyPr anchor="b">
            <a:normAutofit/>
          </a:bodyPr>
          <a:lstStyle>
            <a:lvl1pPr algn="ctr">
              <a:defRPr sz="57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12943934" y="2301987"/>
            <a:ext cx="8054921" cy="9250978"/>
          </a:xfrm>
        </p:spPr>
        <p:txBody>
          <a:bodyPr anchor="ctr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3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3061469" y="7247496"/>
            <a:ext cx="8129847" cy="4200800"/>
          </a:xfrm>
        </p:spPr>
        <p:txBody>
          <a:bodyPr>
            <a:normAutofit/>
          </a:bodyPr>
          <a:lstStyle>
            <a:lvl1pPr marL="0" indent="0" algn="ctr">
              <a:buNone/>
              <a:defRPr sz="3800"/>
            </a:lvl1pPr>
            <a:lvl2pPr marL="1088502" indent="0">
              <a:buNone/>
              <a:defRPr sz="2900"/>
            </a:lvl2pPr>
            <a:lvl3pPr marL="2177004" indent="0">
              <a:buNone/>
              <a:defRPr sz="2400"/>
            </a:lvl3pPr>
            <a:lvl4pPr marL="3265505" indent="0">
              <a:buNone/>
              <a:defRPr sz="2100"/>
            </a:lvl4pPr>
            <a:lvl5pPr marL="4354007" indent="0">
              <a:buNone/>
              <a:defRPr sz="2100"/>
            </a:lvl5pPr>
            <a:lvl6pPr marL="5442509" indent="0">
              <a:buNone/>
              <a:defRPr sz="2100"/>
            </a:lvl6pPr>
            <a:lvl7pPr marL="6531011" indent="0">
              <a:buNone/>
              <a:defRPr sz="2100"/>
            </a:lvl7pPr>
            <a:lvl8pPr marL="7619512" indent="0">
              <a:buNone/>
              <a:defRPr sz="2100"/>
            </a:lvl8pPr>
            <a:lvl9pPr marL="8708014" indent="0">
              <a:buNone/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16910096" y="11771345"/>
            <a:ext cx="323664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2438653" y="11658523"/>
            <a:ext cx="9393007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20151524" y="11793923"/>
            <a:ext cx="1477299" cy="730250"/>
          </a:xfrm>
        </p:spPr>
        <p:txBody>
          <a:bodyPr/>
          <a:lstStyle/>
          <a:p>
            <a:pPr>
              <a:defRPr/>
            </a:pPr>
            <a:fld id="{91442E8A-3420-42FD-B056-426F2476E453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1685697" y="12116076"/>
            <a:ext cx="20589596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1997749" y="115373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1986693" y="1151538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11916218" y="121032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11905274" y="1207840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6322539" y="587906"/>
            <a:ext cx="1514117" cy="113566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6933562" y="477399"/>
            <a:ext cx="1133856" cy="151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2950272" y="4041648"/>
            <a:ext cx="8168108" cy="2999232"/>
          </a:xfrm>
        </p:spPr>
        <p:txBody>
          <a:bodyPr anchor="b">
            <a:normAutofit/>
          </a:bodyPr>
          <a:lstStyle>
            <a:lvl1pPr algn="ctr">
              <a:defRPr sz="57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13062124" y="2414544"/>
            <a:ext cx="7769796" cy="9078824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5700"/>
            </a:lvl1pPr>
            <a:lvl2pPr marL="1088502" indent="0">
              <a:buNone/>
              <a:defRPr sz="6700"/>
            </a:lvl2pPr>
            <a:lvl3pPr marL="2177004" indent="0">
              <a:buNone/>
              <a:defRPr sz="5700"/>
            </a:lvl3pPr>
            <a:lvl4pPr marL="3265505" indent="0">
              <a:buNone/>
              <a:defRPr sz="4800"/>
            </a:lvl4pPr>
            <a:lvl5pPr marL="4354007" indent="0">
              <a:buNone/>
              <a:defRPr sz="4800"/>
            </a:lvl5pPr>
            <a:lvl6pPr marL="5442509" indent="0">
              <a:buNone/>
              <a:defRPr sz="4800"/>
            </a:lvl6pPr>
            <a:lvl7pPr marL="6531011" indent="0">
              <a:buNone/>
              <a:defRPr sz="4800"/>
            </a:lvl7pPr>
            <a:lvl8pPr marL="7619512" indent="0">
              <a:buNone/>
              <a:defRPr sz="4800"/>
            </a:lvl8pPr>
            <a:lvl9pPr marL="8708014" indent="0">
              <a:buNone/>
              <a:defRPr sz="48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3072184" y="7242048"/>
            <a:ext cx="8119344" cy="4206240"/>
          </a:xfrm>
        </p:spPr>
        <p:txBody>
          <a:bodyPr>
            <a:normAutofit/>
          </a:bodyPr>
          <a:lstStyle>
            <a:lvl1pPr marL="0" indent="0" algn="ctr">
              <a:buNone/>
              <a:defRPr sz="3800"/>
            </a:lvl1pPr>
            <a:lvl2pPr marL="1088502" indent="0">
              <a:buNone/>
              <a:defRPr sz="2900"/>
            </a:lvl2pPr>
            <a:lvl3pPr marL="2177004" indent="0">
              <a:buNone/>
              <a:defRPr sz="2400"/>
            </a:lvl3pPr>
            <a:lvl4pPr marL="3265505" indent="0">
              <a:buNone/>
              <a:defRPr sz="2100"/>
            </a:lvl4pPr>
            <a:lvl5pPr marL="4354007" indent="0">
              <a:buNone/>
              <a:defRPr sz="2100"/>
            </a:lvl5pPr>
            <a:lvl6pPr marL="5442509" indent="0">
              <a:buNone/>
              <a:defRPr sz="2100"/>
            </a:lvl6pPr>
            <a:lvl7pPr marL="6531011" indent="0">
              <a:buNone/>
              <a:defRPr sz="2100"/>
            </a:lvl7pPr>
            <a:lvl8pPr marL="7619512" indent="0">
              <a:buNone/>
              <a:defRPr sz="2100"/>
            </a:lvl8pPr>
            <a:lvl9pPr marL="8708014" indent="0">
              <a:buNone/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16921396" y="11777475"/>
            <a:ext cx="323664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2438693" y="11662075"/>
            <a:ext cx="885020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20164259" y="11800053"/>
            <a:ext cx="1477299" cy="730250"/>
          </a:xfrm>
        </p:spPr>
        <p:txBody>
          <a:bodyPr/>
          <a:lstStyle/>
          <a:p>
            <a:pPr>
              <a:defRPr/>
            </a:pPr>
            <a:fld id="{E56D4BB1-9E3E-4364-A185-1B264A900B0E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676292" y="12138660"/>
            <a:ext cx="21121268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0593" y="1150620"/>
            <a:ext cx="20521864" cy="1143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50593" y="1152144"/>
            <a:ext cx="20521864" cy="1143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1449883" y="546182"/>
            <a:ext cx="1514117" cy="113566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21827729" y="407399"/>
            <a:ext cx="1133856" cy="151171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2404970"/>
          </a:xfrm>
          <a:prstGeom prst="rect">
            <a:avLst/>
          </a:prstGeom>
        </p:spPr>
        <p:txBody>
          <a:bodyPr vert="horz" lIns="217700" tIns="108850" rIns="217700" bIns="10885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188" y="4238514"/>
            <a:ext cx="16522671" cy="7207624"/>
          </a:xfrm>
          <a:prstGeom prst="rect">
            <a:avLst/>
          </a:prstGeom>
        </p:spPr>
        <p:txBody>
          <a:bodyPr vert="horz" lIns="217700" tIns="108850" rIns="217700" bIns="10885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11116" y="11618305"/>
            <a:ext cx="3236645" cy="730250"/>
          </a:xfrm>
          <a:prstGeom prst="rect">
            <a:avLst/>
          </a:prstGeom>
        </p:spPr>
        <p:txBody>
          <a:bodyPr vert="horz" lIns="217700" tIns="108850" rIns="217700" bIns="108850" rtlCol="0" anchor="ctr"/>
          <a:lstStyle>
            <a:lvl1pPr algn="r">
              <a:defRPr sz="2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244" y="11618305"/>
            <a:ext cx="14772873" cy="730250"/>
          </a:xfrm>
          <a:prstGeom prst="rect">
            <a:avLst/>
          </a:prstGeom>
        </p:spPr>
        <p:txBody>
          <a:bodyPr vert="horz" lIns="217700" tIns="108850" rIns="217700" bIns="108850" rtlCol="0" anchor="ctr"/>
          <a:lstStyle>
            <a:lvl1pPr algn="l">
              <a:defRPr sz="3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52542" y="11618305"/>
            <a:ext cx="1477299" cy="730250"/>
          </a:xfrm>
          <a:prstGeom prst="rect">
            <a:avLst/>
          </a:prstGeom>
        </p:spPr>
        <p:txBody>
          <a:bodyPr vert="horz" lIns="217700" tIns="108850" rIns="217700" bIns="108850" rtlCol="0" anchor="ctr"/>
          <a:lstStyle>
            <a:lvl1pPr algn="r">
              <a:defRPr sz="3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61BFE0F-67C8-46BC-A7D8-704554B303C4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7700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53101" indent="-65310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02" indent="-65310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04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805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3918606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89408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60209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31011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01812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02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04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05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007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509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011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512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014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5570" y="3589870"/>
            <a:ext cx="15261588" cy="2692066"/>
          </a:xfrm>
        </p:spPr>
        <p:txBody>
          <a:bodyPr/>
          <a:lstStyle/>
          <a:p>
            <a:r>
              <a:rPr lang="de-DE" dirty="0" smtClean="0"/>
              <a:t>Tempelreinigung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886950" y="7473244"/>
            <a:ext cx="9950104" cy="3048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Mt </a:t>
            </a:r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  21,12-17</a:t>
            </a:r>
            <a:endParaRPr lang="de-DE" dirty="0" smtClean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algn="l"/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Mk </a:t>
            </a:r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 11,15-19</a:t>
            </a:r>
            <a:endParaRPr lang="de-DE" dirty="0" smtClean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algn="l"/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Lk   19,45-48</a:t>
            </a:r>
            <a:endParaRPr lang="de-DE" dirty="0" smtClean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algn="l"/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Joh </a:t>
            </a:r>
            <a:r>
              <a:rPr lang="de-DE" dirty="0" smtClean="0">
                <a:latin typeface="Arial Black" panose="020B0A04020102020204" pitchFamily="34" charset="0"/>
                <a:ea typeface="Verdana" panose="020B0604030504040204" pitchFamily="34" charset="0"/>
              </a:rPr>
              <a:t>  2,13-24</a:t>
            </a:r>
            <a:endParaRPr lang="de-DE" dirty="0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46" y="7362056"/>
            <a:ext cx="31242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2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30" y="1457400"/>
            <a:ext cx="21121786" cy="1188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18398" y="11538520"/>
            <a:ext cx="15049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Century Gothic" panose="020B0502020202020204" pitchFamily="34" charset="0"/>
              </a:rPr>
              <a:t>Blinde und gelähmte Menschen kamen zu Jesus. Jesus heilte die Menschen.</a:t>
            </a:r>
            <a:endParaRPr lang="de-DE" sz="4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14" y="1385392"/>
            <a:ext cx="21575688" cy="121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54" y="1529408"/>
            <a:ext cx="20882320" cy="117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257496" y="11394504"/>
            <a:ext cx="9793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latin typeface="Century Gothic" panose="020B0502020202020204" pitchFamily="34" charset="0"/>
              </a:rPr>
              <a:t>Jesus war jeden Tag im Tempel und erzählte den Menschen von Gott.</a:t>
            </a:r>
            <a:endParaRPr lang="de-DE" sz="4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38" y="1457400"/>
            <a:ext cx="21049778" cy="118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10086" y="3329608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Century Gothic" panose="020B0502020202020204" pitchFamily="34" charset="0"/>
              </a:rPr>
              <a:t>Die Priester und Schriftgelehrten wollten Jesus umbringen.</a:t>
            </a:r>
            <a:endParaRPr lang="de-DE" sz="4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30" y="1313384"/>
            <a:ext cx="21625842" cy="1216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06030" y="741788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Century Gothic" panose="020B0502020202020204" pitchFamily="34" charset="0"/>
              </a:rPr>
              <a:t>Aber  sie wussten nicht wie sie das tun sollten, denn die Menschen waren die ganze Zeit </a:t>
            </a:r>
          </a:p>
          <a:p>
            <a:r>
              <a:rPr lang="de-DE" sz="4800" b="1" dirty="0" smtClean="0">
                <a:latin typeface="Century Gothic" panose="020B0502020202020204" pitchFamily="34" charset="0"/>
              </a:rPr>
              <a:t>bei Jesus </a:t>
            </a:r>
          </a:p>
          <a:p>
            <a:r>
              <a:rPr lang="de-DE" sz="4800" b="1" dirty="0" smtClean="0">
                <a:latin typeface="Century Gothic" panose="020B0502020202020204" pitchFamily="34" charset="0"/>
              </a:rPr>
              <a:t>und hörten ihm zu.</a:t>
            </a:r>
            <a:endParaRPr lang="de-DE" sz="4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62" y="1601416"/>
            <a:ext cx="20905762" cy="1175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94062" y="10818440"/>
            <a:ext cx="10729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Century Gothic" panose="020B0502020202020204" pitchFamily="34" charset="0"/>
              </a:rPr>
              <a:t>Jesus ging nach Betanien. </a:t>
            </a:r>
          </a:p>
          <a:p>
            <a:r>
              <a:rPr lang="de-DE" sz="4800" b="1" dirty="0" smtClean="0">
                <a:latin typeface="Century Gothic" panose="020B0502020202020204" pitchFamily="34" charset="0"/>
              </a:rPr>
              <a:t>Betanien ist ein Ort auf dem Ölberg </a:t>
            </a:r>
          </a:p>
          <a:p>
            <a:r>
              <a:rPr lang="de-DE" sz="4800" b="1" dirty="0" smtClean="0">
                <a:latin typeface="Century Gothic" panose="020B0502020202020204" pitchFamily="34" charset="0"/>
              </a:rPr>
              <a:t>3km von Jerusalem entfernt.</a:t>
            </a:r>
            <a:endParaRPr lang="de-DE" sz="4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00" y="2668762"/>
            <a:ext cx="11495148" cy="463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62614" y="1745432"/>
            <a:ext cx="119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1"/>
                </a:solidFill>
              </a:rPr>
              <a:t>©  Fotos: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62614" y="8298160"/>
            <a:ext cx="11953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1"/>
                </a:solidFill>
              </a:rPr>
              <a:t>©  Text + Zusammenstellung: </a:t>
            </a:r>
            <a:r>
              <a:rPr lang="de-DE" sz="3600" dirty="0" smtClean="0">
                <a:solidFill>
                  <a:schemeClr val="tx1"/>
                </a:solidFill>
              </a:rPr>
              <a:t>A. Zimmermann</a:t>
            </a:r>
            <a:r>
              <a:rPr lang="de-DE" sz="40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de-DE" sz="4000" dirty="0">
                <a:solidFill>
                  <a:schemeClr val="tx1"/>
                </a:solidFill>
              </a:rPr>
              <a:t> </a:t>
            </a:r>
            <a:r>
              <a:rPr lang="de-DE" sz="4000" dirty="0" smtClean="0">
                <a:solidFill>
                  <a:schemeClr val="tx1"/>
                </a:solidFill>
              </a:rPr>
              <a:t>                                               reli-ordner.de</a:t>
            </a: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/>
          <a:stretch/>
        </p:blipFill>
        <p:spPr bwMode="auto">
          <a:xfrm>
            <a:off x="1930400" y="1529408"/>
            <a:ext cx="20570702" cy="1196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114851" y="255908"/>
            <a:ext cx="1620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 Tempel im Jerusalem: Hier konnten die Leute Tauben kaufen. </a:t>
            </a:r>
          </a:p>
          <a:p>
            <a:r>
              <a:rPr lang="de-DE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    Die Tauben wurden Gott geopfert.</a:t>
            </a:r>
            <a:endParaRPr lang="de-DE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0" y="5849888"/>
            <a:ext cx="12570916" cy="58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06230" y="1529408"/>
            <a:ext cx="17569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Jeder Jude ab 20 Jahre musste einmal im Jahr 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die Tempelsteuer bezahlen: ½ Tyrischen Schekel. 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dieser Münze war viel Silber. 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Diese </a:t>
            </a:r>
            <a:r>
              <a:rPr lang="de-DE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Münzen wurden nur im Tempel benutzt.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74582" y="11898560"/>
            <a:ext cx="1202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Darstellung gemeinfrei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/>
          <a:stretch/>
        </p:blipFill>
        <p:spPr bwMode="auto">
          <a:xfrm>
            <a:off x="1678038" y="1448430"/>
            <a:ext cx="20966832" cy="122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78038" y="455385"/>
            <a:ext cx="20966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Deshalb gab es im Tempel Geldwechsler. </a:t>
            </a:r>
            <a:endParaRPr lang="de-DE" sz="5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5400" b="1" dirty="0" smtClean="0">
                <a:latin typeface="Century Gothic" panose="020B0502020202020204" pitchFamily="34" charset="0"/>
              </a:rPr>
              <a:t>Sie</a:t>
            </a:r>
            <a:r>
              <a:rPr lang="de-DE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5400" b="1" dirty="0">
                <a:latin typeface="Century Gothic" panose="020B0502020202020204" pitchFamily="34" charset="0"/>
              </a:rPr>
              <a:t>tauschten das normale Geld der Leute in </a:t>
            </a:r>
            <a:r>
              <a:rPr lang="de-DE" sz="5400" b="1" dirty="0" err="1">
                <a:latin typeface="Century Gothic" panose="020B0502020202020204" pitchFamily="34" charset="0"/>
              </a:rPr>
              <a:t>Tyrische</a:t>
            </a:r>
            <a:r>
              <a:rPr lang="de-DE" sz="5400" b="1" dirty="0">
                <a:latin typeface="Century Gothic" panose="020B0502020202020204" pitchFamily="34" charset="0"/>
              </a:rPr>
              <a:t> </a:t>
            </a:r>
            <a:r>
              <a:rPr lang="de-DE" sz="5400" b="1" dirty="0" smtClean="0">
                <a:latin typeface="Century Gothic" panose="020B0502020202020204" pitchFamily="34" charset="0"/>
              </a:rPr>
              <a:t>Schekel. </a:t>
            </a:r>
            <a:r>
              <a:rPr lang="de-DE" sz="5400" b="1" dirty="0">
                <a:latin typeface="Century Gothic" panose="020B0502020202020204" pitchFamily="34" charset="0"/>
              </a:rPr>
              <a:t>Die Geldwechsler bekamen dafür Geld. </a:t>
            </a:r>
            <a:endParaRPr lang="de-DE" sz="5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70" y="1191555"/>
            <a:ext cx="20522280" cy="115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942734" y="656996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Century Gothic" panose="020B0502020202020204" pitchFamily="34" charset="0"/>
              </a:rPr>
              <a:t>Geld-wechsler</a:t>
            </a:r>
            <a:endParaRPr lang="de-DE" sz="4800" b="1" dirty="0">
              <a:latin typeface="Century Gothic" panose="020B0502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135422" y="69672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</a:t>
            </a:r>
            <a:r>
              <a:rPr lang="de-DE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esus</a:t>
            </a:r>
            <a:endParaRPr lang="de-DE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112086" y="600510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Century Gothic" panose="020B0502020202020204" pitchFamily="34" charset="0"/>
              </a:rPr>
              <a:t>Petrus</a:t>
            </a:r>
            <a:endParaRPr lang="de-DE" sz="4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/>
          <a:stretch/>
        </p:blipFill>
        <p:spPr bwMode="auto">
          <a:xfrm>
            <a:off x="1534022" y="1191815"/>
            <a:ext cx="21481826" cy="1258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34022" y="6821643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Century Gothic" panose="020B0502020202020204" pitchFamily="34" charset="0"/>
              </a:rPr>
              <a:t>Jesus stieß die Tische </a:t>
            </a:r>
          </a:p>
          <a:p>
            <a:r>
              <a:rPr lang="de-DE" sz="4000" b="1" dirty="0" smtClean="0">
                <a:latin typeface="Century Gothic" panose="020B0502020202020204" pitchFamily="34" charset="0"/>
              </a:rPr>
              <a:t>der Geldwechsler um.</a:t>
            </a:r>
            <a:endParaRPr lang="de-DE" sz="4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22" y="1385392"/>
            <a:ext cx="21481826" cy="1208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54" y="1457400"/>
            <a:ext cx="21121786" cy="1188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22054" y="1502744"/>
            <a:ext cx="6264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latin typeface="Century Gothic" panose="020B0502020202020204" pitchFamily="34" charset="0"/>
              </a:rPr>
              <a:t>Jesus: </a:t>
            </a:r>
          </a:p>
          <a:p>
            <a:r>
              <a:rPr lang="de-DE" sz="4400" b="1" dirty="0" smtClean="0">
                <a:latin typeface="Century Gothic" panose="020B0502020202020204" pitchFamily="34" charset="0"/>
              </a:rPr>
              <a:t>“In der heiligen Schrift </a:t>
            </a:r>
          </a:p>
          <a:p>
            <a:r>
              <a:rPr lang="de-DE" sz="4400" b="1" dirty="0" smtClean="0">
                <a:latin typeface="Century Gothic" panose="020B0502020202020204" pitchFamily="34" charset="0"/>
              </a:rPr>
              <a:t>steht, </a:t>
            </a:r>
          </a:p>
          <a:p>
            <a:r>
              <a:rPr lang="de-DE" sz="4400" b="1" dirty="0" smtClean="0">
                <a:latin typeface="Century Gothic" panose="020B0502020202020204" pitchFamily="34" charset="0"/>
              </a:rPr>
              <a:t>Gottes Haus soll ein </a:t>
            </a:r>
            <a:r>
              <a:rPr lang="de-DE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Gebetshaus</a:t>
            </a:r>
            <a:r>
              <a:rPr lang="de-DE" sz="4400" b="1" dirty="0" smtClean="0">
                <a:latin typeface="Century Gothic" panose="020B0502020202020204" pitchFamily="34" charset="0"/>
              </a:rPr>
              <a:t> sein. </a:t>
            </a:r>
          </a:p>
          <a:p>
            <a:r>
              <a:rPr lang="de-DE" sz="4400" b="1" dirty="0" smtClean="0">
                <a:latin typeface="Century Gothic" panose="020B0502020202020204" pitchFamily="34" charset="0"/>
              </a:rPr>
              <a:t>Das hier ist eine </a:t>
            </a:r>
            <a:r>
              <a:rPr lang="de-DE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Räuberhöhle</a:t>
            </a:r>
            <a:r>
              <a:rPr lang="de-DE" sz="4400" b="1" dirty="0" smtClean="0">
                <a:latin typeface="Century Gothic" panose="020B0502020202020204" pitchFamily="34" charset="0"/>
              </a:rPr>
              <a:t>.“</a:t>
            </a:r>
            <a:endParaRPr lang="de-DE" sz="4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06" y="1302520"/>
            <a:ext cx="21625842" cy="1216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Benutzerdefiniert</PresentationFormat>
  <Paragraphs>36</Paragraphs>
  <Slides>16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Pin</vt:lpstr>
      <vt:lpstr>Tempelreinigung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Zimmermann</dc:creator>
  <cp:lastModifiedBy>Annette Zimmermann</cp:lastModifiedBy>
  <cp:revision>17</cp:revision>
  <cp:lastPrinted>1601-01-01T00:00:00Z</cp:lastPrinted>
  <dcterms:created xsi:type="dcterms:W3CDTF">1601-01-01T00:00:00Z</dcterms:created>
  <dcterms:modified xsi:type="dcterms:W3CDTF">2021-03-08T22:18:22Z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