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60" r:id="rId3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3DD0F-76E6-4241-985F-2A59E3262CEF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B7C5E-938E-4AE8-979A-6C3A452FD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19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de-DE" sz="2000" smtClean="0"/>
              <a:t>Bild durch Klicken auf Symbol hinzufügen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292C01D1-150B-45D5-9C5D-69230F2E92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Gottes Liebe ist so wunderbar </a:t>
            </a:r>
            <a:r>
              <a:rPr lang="de-DE" sz="1600" dirty="0"/>
              <a:t>Traditional (Rock </a:t>
            </a:r>
            <a:r>
              <a:rPr lang="de-DE" sz="1600" dirty="0" err="1"/>
              <a:t>My</a:t>
            </a:r>
            <a:r>
              <a:rPr lang="de-DE" sz="1600" dirty="0"/>
              <a:t> Soul)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34" y="1793410"/>
            <a:ext cx="4425445" cy="48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Autofit/>
          </a:bodyPr>
          <a:lstStyle/>
          <a:p>
            <a:r>
              <a:rPr lang="de-DE" sz="1800" dirty="0">
                <a:latin typeface="Century Gothic" panose="020B0502020202020204" pitchFamily="34" charset="0"/>
              </a:rPr>
              <a:t>Refrain:</a:t>
            </a: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latin typeface="Century Gothic" panose="020B0502020202020204" pitchFamily="34" charset="0"/>
              </a:rPr>
              <a:t>So hoch, was kann höher sein,</a:t>
            </a: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latin typeface="Century Gothic" panose="020B0502020202020204" pitchFamily="34" charset="0"/>
              </a:rPr>
              <a:t>so tief, was kann tiefer sein,</a:t>
            </a: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latin typeface="Century Gothic" panose="020B0502020202020204" pitchFamily="34" charset="0"/>
              </a:rPr>
              <a:t>so weit, was kann weiter sein,</a:t>
            </a: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latin typeface="Century Gothic" panose="020B0502020202020204" pitchFamily="34" charset="0"/>
              </a:rPr>
              <a:t>so wunderbar groß.</a:t>
            </a:r>
            <a:br>
              <a:rPr lang="de-DE" sz="1800" dirty="0">
                <a:latin typeface="Century Gothic" panose="020B0502020202020204" pitchFamily="34" charset="0"/>
              </a:rPr>
            </a:br>
            <a:endParaRPr lang="de-DE" sz="1800" dirty="0">
              <a:latin typeface="Century Gothic" panose="020B0502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330824" cy="504056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</a:t>
            </a:r>
            <a:r>
              <a:rPr lang="de-DE" sz="2100" dirty="0">
                <a:latin typeface="Century Gothic" panose="020B0502020202020204" pitchFamily="34" charset="0"/>
              </a:rPr>
              <a:t>Liebe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Liebe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Liebe ist so wunderbar, 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groß.</a:t>
            </a: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</a:t>
            </a:r>
            <a:r>
              <a:rPr lang="de-DE" sz="2100" dirty="0">
                <a:latin typeface="Century Gothic" panose="020B0502020202020204" pitchFamily="34" charset="0"/>
              </a:rPr>
              <a:t>Güte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Güte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Güte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</a:t>
            </a:r>
            <a:r>
              <a:rPr lang="de-DE" sz="2100" dirty="0" smtClean="0">
                <a:latin typeface="Century Gothic" panose="020B0502020202020204" pitchFamily="34" charset="0"/>
              </a:rPr>
              <a:t>.</a:t>
            </a:r>
            <a:r>
              <a:rPr lang="de-DE" sz="2100" dirty="0">
                <a:latin typeface="Century Gothic" panose="020B0502020202020204" pitchFamily="34" charset="0"/>
              </a:rPr>
              <a:t> </a:t>
            </a: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Treue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Treue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Treue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groß. </a:t>
            </a: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de-DE" sz="2100" dirty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Gnade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Gnade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Gnade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groß.</a:t>
            </a: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Hilfe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Hilfe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Hilfe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groß.</a:t>
            </a: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de-DE" sz="2100" dirty="0"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796290" cy="79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38694"/>
            <a:ext cx="832485" cy="83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72" y="258899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23" y="4653136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Bild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8149"/>
            <a:ext cx="79746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61" y="5661248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Bild 415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6" r="18867"/>
          <a:stretch>
            <a:fillRect/>
          </a:stretch>
        </p:blipFill>
        <p:spPr bwMode="auto">
          <a:xfrm>
            <a:off x="6171553" y="3416874"/>
            <a:ext cx="762656" cy="100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Bild 279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17792" b="8109"/>
          <a:stretch>
            <a:fillRect/>
          </a:stretch>
        </p:blipFill>
        <p:spPr bwMode="auto">
          <a:xfrm>
            <a:off x="6144538" y="4453117"/>
            <a:ext cx="888849" cy="9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71" y="3621804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25" y="5600682"/>
            <a:ext cx="842980" cy="84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5982148" y="4503266"/>
            <a:ext cx="461933" cy="461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Bild 4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74295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Bild 28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65" y="26064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Inhaltsplatzhalter 3"/>
          <p:cNvSpPr txBox="1">
            <a:spLocks/>
          </p:cNvSpPr>
          <p:nvPr/>
        </p:nvSpPr>
        <p:spPr>
          <a:xfrm>
            <a:off x="5164823" y="6577510"/>
            <a:ext cx="4038600" cy="18655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 - Nur zum schulinternen Gebrauch.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693624902"/>
      </p:ext>
    </p:extLst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138</Words>
  <Application>Microsoft Office PowerPoint</Application>
  <PresentationFormat>Bildschirmpräsentation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Human</vt:lpstr>
      <vt:lpstr>Gottes Liebe ist so wunderbar Traditional (Rock My Soul) </vt:lpstr>
      <vt:lpstr>Refrain: So hoch, was kann höher sein, so tief, was kann tiefer sein, so weit, was kann weiter sein, so wunderbar groß.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Zimmermann</dc:creator>
  <cp:lastModifiedBy>Annette Zimmermann</cp:lastModifiedBy>
  <cp:revision>11</cp:revision>
  <cp:lastPrinted>2015-05-19T15:38:31Z</cp:lastPrinted>
  <dcterms:created xsi:type="dcterms:W3CDTF">2015-05-19T15:10:45Z</dcterms:created>
  <dcterms:modified xsi:type="dcterms:W3CDTF">2020-05-14T11:47:39Z</dcterms:modified>
</cp:coreProperties>
</file>