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2"/>
  </p:notesMasterIdLst>
  <p:handoutMasterIdLst>
    <p:handoutMasterId r:id="rId13"/>
  </p:handoutMasterIdLst>
  <p:sldIdLst>
    <p:sldId id="411" r:id="rId2"/>
    <p:sldId id="405" r:id="rId3"/>
    <p:sldId id="417" r:id="rId4"/>
    <p:sldId id="418" r:id="rId5"/>
    <p:sldId id="419" r:id="rId6"/>
    <p:sldId id="414" r:id="rId7"/>
    <p:sldId id="407" r:id="rId8"/>
    <p:sldId id="420" r:id="rId9"/>
    <p:sldId id="416" r:id="rId10"/>
    <p:sldId id="409" r:id="rId11"/>
  </p:sldIdLst>
  <p:sldSz cx="9144000" cy="6858000" type="screen4x3"/>
  <p:notesSz cx="6858000" cy="9945688"/>
  <p:defaultTextStyle>
    <a:defPPr>
      <a:defRPr lang="de-DE"/>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96F21C0-153D-40C2-93D0-EE362D3889EA}" type="datetimeFigureOut">
              <a:rPr lang="de-DE"/>
              <a:pPr>
                <a:defRPr/>
              </a:pPr>
              <a:t>23.09.2017</a:t>
            </a:fld>
            <a:endParaRPr lang="de-DE"/>
          </a:p>
        </p:txBody>
      </p:sp>
      <p:sp>
        <p:nvSpPr>
          <p:cNvPr id="4" name="Fußzeilenplatzhalt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5FD334-3418-4A32-89C2-A7C2C221F554}" type="slidenum">
              <a:rPr lang="de-DE"/>
              <a:pPr>
                <a:defRPr/>
              </a:pPr>
              <a:t>‹Nr.›</a:t>
            </a:fld>
            <a:endParaRPr lang="de-DE"/>
          </a:p>
        </p:txBody>
      </p:sp>
    </p:spTree>
    <p:extLst>
      <p:ext uri="{BB962C8B-B14F-4D97-AF65-F5344CB8AC3E}">
        <p14:creationId xmlns:p14="http://schemas.microsoft.com/office/powerpoint/2010/main" val="4096513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27E4EB-451C-4893-9A01-D6E9AA5A99D6}" type="datetimeFigureOut">
              <a:rPr lang="de-DE"/>
              <a:pPr>
                <a:defRPr/>
              </a:pPr>
              <a:t>23.09.2017</a:t>
            </a:fld>
            <a:endParaRPr lang="de-DE"/>
          </a:p>
        </p:txBody>
      </p:sp>
      <p:sp>
        <p:nvSpPr>
          <p:cNvPr id="4" name="Folienbildplatzhalt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0D3D0F3-9968-4E60-BD02-34E4101E2D21}" type="slidenum">
              <a:rPr lang="de-DE"/>
              <a:pPr>
                <a:defRPr/>
              </a:pPr>
              <a:t>‹Nr.›</a:t>
            </a:fld>
            <a:endParaRPr lang="de-DE"/>
          </a:p>
        </p:txBody>
      </p:sp>
    </p:spTree>
    <p:extLst>
      <p:ext uri="{BB962C8B-B14F-4D97-AF65-F5344CB8AC3E}">
        <p14:creationId xmlns:p14="http://schemas.microsoft.com/office/powerpoint/2010/main" val="943416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D7E52570-FD30-485C-A0C5-990480B4F428}" type="slidenum">
              <a:rPr lang="de-DE"/>
              <a:pPr>
                <a:defRPr/>
              </a:pPr>
              <a:t>‹Nr.›</a:t>
            </a:fld>
            <a:endParaRPr lang="de-DE"/>
          </a:p>
        </p:txBody>
      </p:sp>
    </p:spTree>
    <p:extLst>
      <p:ext uri="{BB962C8B-B14F-4D97-AF65-F5344CB8AC3E}">
        <p14:creationId xmlns:p14="http://schemas.microsoft.com/office/powerpoint/2010/main" val="355255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8430AA0E-0D94-44DD-94C7-C07CCAB71C45}" type="slidenum">
              <a:rPr lang="de-DE"/>
              <a:pPr>
                <a:defRPr/>
              </a:pPr>
              <a:t>‹Nr.›</a:t>
            </a:fld>
            <a:endParaRPr lang="de-DE"/>
          </a:p>
        </p:txBody>
      </p:sp>
    </p:spTree>
    <p:extLst>
      <p:ext uri="{BB962C8B-B14F-4D97-AF65-F5344CB8AC3E}">
        <p14:creationId xmlns:p14="http://schemas.microsoft.com/office/powerpoint/2010/main" val="402532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0B7427B9-B371-4831-ADA6-D3CE3CA03A40}" type="slidenum">
              <a:rPr lang="de-DE"/>
              <a:pPr>
                <a:defRPr/>
              </a:pPr>
              <a:t>‹Nr.›</a:t>
            </a:fld>
            <a:endParaRPr lang="de-DE"/>
          </a:p>
        </p:txBody>
      </p:sp>
    </p:spTree>
    <p:extLst>
      <p:ext uri="{BB962C8B-B14F-4D97-AF65-F5344CB8AC3E}">
        <p14:creationId xmlns:p14="http://schemas.microsoft.com/office/powerpoint/2010/main" val="93133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0777F408-7E2F-455F-9A02-209347F8B7C8}" type="slidenum">
              <a:rPr lang="de-DE"/>
              <a:pPr>
                <a:defRPr/>
              </a:pPr>
              <a:t>‹Nr.›</a:t>
            </a:fld>
            <a:endParaRPr lang="de-DE"/>
          </a:p>
        </p:txBody>
      </p:sp>
    </p:spTree>
    <p:extLst>
      <p:ext uri="{BB962C8B-B14F-4D97-AF65-F5344CB8AC3E}">
        <p14:creationId xmlns:p14="http://schemas.microsoft.com/office/powerpoint/2010/main" val="10247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 bearbeiten</a:t>
            </a:r>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C56F519E-1C55-484B-B74F-BEBCD0E35EAF}" type="slidenum">
              <a:rPr lang="de-DE"/>
              <a:pPr>
                <a:defRPr/>
              </a:pPr>
              <a:t>‹Nr.›</a:t>
            </a:fld>
            <a:endParaRPr lang="de-DE"/>
          </a:p>
        </p:txBody>
      </p:sp>
    </p:spTree>
    <p:extLst>
      <p:ext uri="{BB962C8B-B14F-4D97-AF65-F5344CB8AC3E}">
        <p14:creationId xmlns:p14="http://schemas.microsoft.com/office/powerpoint/2010/main" val="74353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r>
              <a:rPr lang="de-DE"/>
              <a:t>20.09.2014</a:t>
            </a:r>
          </a:p>
        </p:txBody>
      </p:sp>
      <p:sp>
        <p:nvSpPr>
          <p:cNvPr id="6" name="Rectangle 18"/>
          <p:cNvSpPr>
            <a:spLocks noGrp="1"/>
          </p:cNvSpPr>
          <p:nvPr>
            <p:ph type="ftr" sz="quarter" idx="11"/>
          </p:nvPr>
        </p:nvSpPr>
        <p:spPr/>
        <p:txBody>
          <a:bodyPr/>
          <a:lstStyle>
            <a:lvl1pPr>
              <a:defRPr/>
            </a:lvl1pPr>
          </a:lstStyle>
          <a:p>
            <a:pPr>
              <a:defRPr/>
            </a:pPr>
            <a:endParaRPr lang="de-DE"/>
          </a:p>
        </p:txBody>
      </p:sp>
      <p:sp>
        <p:nvSpPr>
          <p:cNvPr id="7" name="Rectangle 15"/>
          <p:cNvSpPr>
            <a:spLocks noGrp="1"/>
          </p:cNvSpPr>
          <p:nvPr>
            <p:ph type="sldNum" sz="quarter" idx="12"/>
          </p:nvPr>
        </p:nvSpPr>
        <p:spPr/>
        <p:txBody>
          <a:bodyPr/>
          <a:lstStyle>
            <a:lvl1pPr>
              <a:defRPr/>
            </a:lvl1pPr>
          </a:lstStyle>
          <a:p>
            <a:pPr>
              <a:defRPr/>
            </a:pPr>
            <a:fld id="{DB7A2964-FAAF-4A52-BC58-1CD61EABBD2C}" type="slidenum">
              <a:rPr lang="de-DE"/>
              <a:pPr>
                <a:defRPr/>
              </a:pPr>
              <a:t>‹Nr.›</a:t>
            </a:fld>
            <a:endParaRPr lang="de-DE"/>
          </a:p>
        </p:txBody>
      </p:sp>
    </p:spTree>
    <p:extLst>
      <p:ext uri="{BB962C8B-B14F-4D97-AF65-F5344CB8AC3E}">
        <p14:creationId xmlns:p14="http://schemas.microsoft.com/office/powerpoint/2010/main" val="55749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r>
              <a:rPr lang="de-DE"/>
              <a:t>20.09.2014</a:t>
            </a:r>
          </a:p>
        </p:txBody>
      </p:sp>
      <p:sp>
        <p:nvSpPr>
          <p:cNvPr id="8" name="Rectangle 18"/>
          <p:cNvSpPr>
            <a:spLocks noGrp="1"/>
          </p:cNvSpPr>
          <p:nvPr>
            <p:ph type="ftr" sz="quarter" idx="11"/>
          </p:nvPr>
        </p:nvSpPr>
        <p:spPr/>
        <p:txBody>
          <a:bodyPr/>
          <a:lstStyle>
            <a:lvl1pPr>
              <a:defRPr/>
            </a:lvl1pPr>
          </a:lstStyle>
          <a:p>
            <a:pPr>
              <a:defRPr/>
            </a:pPr>
            <a:endParaRPr lang="de-DE"/>
          </a:p>
        </p:txBody>
      </p:sp>
      <p:sp>
        <p:nvSpPr>
          <p:cNvPr id="9" name="Rectangle 15"/>
          <p:cNvSpPr>
            <a:spLocks noGrp="1"/>
          </p:cNvSpPr>
          <p:nvPr>
            <p:ph type="sldNum" sz="quarter" idx="12"/>
          </p:nvPr>
        </p:nvSpPr>
        <p:spPr/>
        <p:txBody>
          <a:bodyPr/>
          <a:lstStyle>
            <a:lvl1pPr>
              <a:defRPr/>
            </a:lvl1pPr>
          </a:lstStyle>
          <a:p>
            <a:pPr>
              <a:defRPr/>
            </a:pPr>
            <a:fld id="{4C13D695-CEF2-4DE8-B4F2-48FE8580A682}" type="slidenum">
              <a:rPr lang="de-DE"/>
              <a:pPr>
                <a:defRPr/>
              </a:pPr>
              <a:t>‹Nr.›</a:t>
            </a:fld>
            <a:endParaRPr lang="de-DE"/>
          </a:p>
        </p:txBody>
      </p:sp>
    </p:spTree>
    <p:extLst>
      <p:ext uri="{BB962C8B-B14F-4D97-AF65-F5344CB8AC3E}">
        <p14:creationId xmlns:p14="http://schemas.microsoft.com/office/powerpoint/2010/main" val="266751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r>
              <a:rPr lang="de-DE"/>
              <a:t>20.09.2014</a:t>
            </a:r>
          </a:p>
        </p:txBody>
      </p:sp>
      <p:sp>
        <p:nvSpPr>
          <p:cNvPr id="4" name="Rectangle 18"/>
          <p:cNvSpPr>
            <a:spLocks noGrp="1"/>
          </p:cNvSpPr>
          <p:nvPr>
            <p:ph type="ftr" sz="quarter" idx="11"/>
          </p:nvPr>
        </p:nvSpPr>
        <p:spPr/>
        <p:txBody>
          <a:bodyPr/>
          <a:lstStyle>
            <a:lvl1pPr>
              <a:defRPr/>
            </a:lvl1pPr>
          </a:lstStyle>
          <a:p>
            <a:pPr>
              <a:defRPr/>
            </a:pPr>
            <a:endParaRPr lang="de-DE"/>
          </a:p>
        </p:txBody>
      </p:sp>
      <p:sp>
        <p:nvSpPr>
          <p:cNvPr id="5" name="Rectangle 15"/>
          <p:cNvSpPr>
            <a:spLocks noGrp="1"/>
          </p:cNvSpPr>
          <p:nvPr>
            <p:ph type="sldNum" sz="quarter" idx="12"/>
          </p:nvPr>
        </p:nvSpPr>
        <p:spPr/>
        <p:txBody>
          <a:bodyPr/>
          <a:lstStyle>
            <a:lvl1pPr>
              <a:defRPr/>
            </a:lvl1pPr>
          </a:lstStyle>
          <a:p>
            <a:pPr>
              <a:defRPr/>
            </a:pPr>
            <a:fld id="{674EEA8F-242E-498F-B05B-9EAFD1FAF85D}" type="slidenum">
              <a:rPr lang="de-DE"/>
              <a:pPr>
                <a:defRPr/>
              </a:pPr>
              <a:t>‹Nr.›</a:t>
            </a:fld>
            <a:endParaRPr lang="de-DE"/>
          </a:p>
        </p:txBody>
      </p:sp>
    </p:spTree>
    <p:extLst>
      <p:ext uri="{BB962C8B-B14F-4D97-AF65-F5344CB8AC3E}">
        <p14:creationId xmlns:p14="http://schemas.microsoft.com/office/powerpoint/2010/main" val="70621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r>
              <a:rPr lang="de-DE"/>
              <a:t>20.09.2014</a:t>
            </a:r>
          </a:p>
        </p:txBody>
      </p:sp>
      <p:sp>
        <p:nvSpPr>
          <p:cNvPr id="3" name="Rectangle 18"/>
          <p:cNvSpPr>
            <a:spLocks noGrp="1"/>
          </p:cNvSpPr>
          <p:nvPr>
            <p:ph type="ftr" sz="quarter" idx="11"/>
          </p:nvPr>
        </p:nvSpPr>
        <p:spPr/>
        <p:txBody>
          <a:bodyPr/>
          <a:lstStyle>
            <a:lvl1pPr>
              <a:defRPr/>
            </a:lvl1pPr>
          </a:lstStyle>
          <a:p>
            <a:pPr>
              <a:defRPr/>
            </a:pPr>
            <a:endParaRPr lang="de-DE"/>
          </a:p>
        </p:txBody>
      </p:sp>
      <p:sp>
        <p:nvSpPr>
          <p:cNvPr id="4" name="Rectangle 15"/>
          <p:cNvSpPr>
            <a:spLocks noGrp="1"/>
          </p:cNvSpPr>
          <p:nvPr>
            <p:ph type="sldNum" sz="quarter" idx="12"/>
          </p:nvPr>
        </p:nvSpPr>
        <p:spPr/>
        <p:txBody>
          <a:bodyPr/>
          <a:lstStyle>
            <a:lvl1pPr>
              <a:defRPr/>
            </a:lvl1pPr>
          </a:lstStyle>
          <a:p>
            <a:pPr>
              <a:defRPr/>
            </a:pPr>
            <a:fld id="{17CC6762-46E9-4D8F-A292-2F3E64DA1089}" type="slidenum">
              <a:rPr lang="de-DE"/>
              <a:pPr>
                <a:defRPr/>
              </a:pPr>
              <a:t>‹Nr.›</a:t>
            </a:fld>
            <a:endParaRPr lang="de-DE"/>
          </a:p>
        </p:txBody>
      </p:sp>
    </p:spTree>
    <p:extLst>
      <p:ext uri="{BB962C8B-B14F-4D97-AF65-F5344CB8AC3E}">
        <p14:creationId xmlns:p14="http://schemas.microsoft.com/office/powerpoint/2010/main" val="185915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2"/>
          <p:cNvSpPr>
            <a:spLocks noGrp="1"/>
          </p:cNvSpPr>
          <p:nvPr>
            <p:ph type="dt" sz="half" idx="10"/>
          </p:nvPr>
        </p:nvSpPr>
        <p:spPr/>
        <p:txBody>
          <a:bodyPr/>
          <a:lstStyle>
            <a:lvl1pPr>
              <a:defRPr/>
            </a:lvl1pPr>
          </a:lstStyle>
          <a:p>
            <a:pPr>
              <a:defRPr/>
            </a:pPr>
            <a:r>
              <a:rPr lang="de-DE"/>
              <a:t>20.09.2014</a:t>
            </a:r>
          </a:p>
        </p:txBody>
      </p:sp>
      <p:sp>
        <p:nvSpPr>
          <p:cNvPr id="6" name="Rectangle 18"/>
          <p:cNvSpPr>
            <a:spLocks noGrp="1"/>
          </p:cNvSpPr>
          <p:nvPr>
            <p:ph type="ftr" sz="quarter" idx="11"/>
          </p:nvPr>
        </p:nvSpPr>
        <p:spPr/>
        <p:txBody>
          <a:bodyPr/>
          <a:lstStyle>
            <a:lvl1pPr>
              <a:defRPr/>
            </a:lvl1pPr>
          </a:lstStyle>
          <a:p>
            <a:pPr>
              <a:defRPr/>
            </a:pPr>
            <a:endParaRPr lang="de-DE"/>
          </a:p>
        </p:txBody>
      </p:sp>
      <p:sp>
        <p:nvSpPr>
          <p:cNvPr id="7" name="Rectangle 15"/>
          <p:cNvSpPr>
            <a:spLocks noGrp="1"/>
          </p:cNvSpPr>
          <p:nvPr>
            <p:ph type="sldNum" sz="quarter" idx="12"/>
          </p:nvPr>
        </p:nvSpPr>
        <p:spPr/>
        <p:txBody>
          <a:bodyPr/>
          <a:lstStyle>
            <a:lvl1pPr>
              <a:defRPr/>
            </a:lvl1pPr>
          </a:lstStyle>
          <a:p>
            <a:pPr>
              <a:defRPr/>
            </a:pPr>
            <a:fld id="{1FFD4364-D7D9-4055-AF99-DBA315A44160}" type="slidenum">
              <a:rPr lang="de-DE"/>
              <a:pPr>
                <a:defRPr/>
              </a:pPr>
              <a:t>‹Nr.›</a:t>
            </a:fld>
            <a:endParaRPr lang="de-DE"/>
          </a:p>
        </p:txBody>
      </p:sp>
    </p:spTree>
    <p:extLst>
      <p:ext uri="{BB962C8B-B14F-4D97-AF65-F5344CB8AC3E}">
        <p14:creationId xmlns:p14="http://schemas.microsoft.com/office/powerpoint/2010/main" val="139400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rgbClr val="AD2E27"/>
              </a:buClr>
              <a:buSzPct val="80000"/>
              <a:buFont typeface="Wingdings 2" pitchFamily="18" charset="2"/>
              <a:buNone/>
              <a:defRPr/>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smtClean="0"/>
              <a:t>Bild durch Klicken auf Symbol hinzufügen</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 bearbeiten</a:t>
            </a:r>
          </a:p>
        </p:txBody>
      </p:sp>
      <p:sp>
        <p:nvSpPr>
          <p:cNvPr id="6" name="Rectangle 5"/>
          <p:cNvSpPr>
            <a:spLocks noGrp="1"/>
          </p:cNvSpPr>
          <p:nvPr>
            <p:ph type="dt" sz="half" idx="10"/>
          </p:nvPr>
        </p:nvSpPr>
        <p:spPr/>
        <p:txBody>
          <a:bodyPr/>
          <a:lstStyle>
            <a:lvl1pPr>
              <a:defRPr/>
            </a:lvl1pPr>
          </a:lstStyle>
          <a:p>
            <a:pPr>
              <a:defRPr/>
            </a:pPr>
            <a:r>
              <a:rPr lang="de-DE"/>
              <a:t>20.09.2014</a:t>
            </a:r>
          </a:p>
        </p:txBody>
      </p:sp>
      <p:sp>
        <p:nvSpPr>
          <p:cNvPr id="7" name="Rectangle 6"/>
          <p:cNvSpPr>
            <a:spLocks noGrp="1"/>
          </p:cNvSpPr>
          <p:nvPr>
            <p:ph type="ftr" sz="quarter" idx="11"/>
          </p:nvPr>
        </p:nvSpPr>
        <p:spPr/>
        <p:txBody>
          <a:bodyPr/>
          <a:lstStyle>
            <a:lvl1pPr>
              <a:defRPr/>
            </a:lvl1pPr>
          </a:lstStyle>
          <a:p>
            <a:pPr>
              <a:defRPr/>
            </a:pPr>
            <a:endParaRPr lang="de-DE"/>
          </a:p>
        </p:txBody>
      </p:sp>
      <p:sp>
        <p:nvSpPr>
          <p:cNvPr id="8" name="Rectangle 7"/>
          <p:cNvSpPr>
            <a:spLocks noGrp="1"/>
          </p:cNvSpPr>
          <p:nvPr>
            <p:ph type="sldNum" sz="quarter" idx="12"/>
          </p:nvPr>
        </p:nvSpPr>
        <p:spPr/>
        <p:txBody>
          <a:bodyPr/>
          <a:lstStyle>
            <a:lvl1pPr>
              <a:defRPr/>
            </a:lvl1pPr>
          </a:lstStyle>
          <a:p>
            <a:pPr>
              <a:defRPr/>
            </a:pPr>
            <a:fld id="{A878365D-B695-4B3A-BBD9-F3E646444B6F}" type="slidenum">
              <a:rPr lang="de-DE"/>
              <a:pPr>
                <a:defRPr/>
              </a:pPr>
              <a:t>‹Nr.›</a:t>
            </a:fld>
            <a:endParaRPr lang="de-DE"/>
          </a:p>
        </p:txBody>
      </p:sp>
    </p:spTree>
    <p:extLst>
      <p:ext uri="{BB962C8B-B14F-4D97-AF65-F5344CB8AC3E}">
        <p14:creationId xmlns:p14="http://schemas.microsoft.com/office/powerpoint/2010/main" val="321170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6147" name="Rectangle 1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a:solidFill>
                  <a:srgbClr val="795339"/>
                </a:solidFill>
                <a:latin typeface="+mn-lt"/>
                <a:ea typeface="+mn-lt"/>
                <a:cs typeface="+mn-lt"/>
              </a:defRPr>
            </a:lvl1pPr>
          </a:lstStyle>
          <a:p>
            <a:pPr>
              <a:defRPr/>
            </a:pPr>
            <a:r>
              <a:rPr lang="de-DE"/>
              <a:t>20.09.2014</a:t>
            </a: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rgbClr val="795339"/>
                </a:solidFill>
                <a:latin typeface="+mn-lt"/>
                <a:ea typeface="+mn-lt"/>
                <a:cs typeface="+mn-lt"/>
              </a:defRPr>
            </a:lvl1pPr>
          </a:lstStyle>
          <a:p>
            <a:pPr>
              <a:defRPr/>
            </a:pPr>
            <a:endParaRPr lang="de-DE"/>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a:solidFill>
                  <a:srgbClr val="795339"/>
                </a:solidFill>
                <a:latin typeface="+mn-lt"/>
                <a:ea typeface="+mn-lt"/>
                <a:cs typeface="+mn-lt"/>
              </a:defRPr>
            </a:lvl1pPr>
          </a:lstStyle>
          <a:p>
            <a:pPr>
              <a:defRPr/>
            </a:pPr>
            <a:fld id="{9B72BE4A-C66D-4172-A27A-1407B8C2C510}"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535" r:id="rId9"/>
    <p:sldLayoutId id="2147484388" r:id="rId10"/>
    <p:sldLayoutId id="2147484389" r:id="rId11"/>
  </p:sldLayoutIdLst>
  <p:hf hdr="0" ftr="0" dt="0"/>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indent="-2730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13.png"/><Relationship Id="rId10" Type="http://schemas.openxmlformats.org/officeDocument/2006/relationships/image" Target="../media/image26.jpeg"/><Relationship Id="rId4" Type="http://schemas.openxmlformats.org/officeDocument/2006/relationships/image" Target="../media/image21.pn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5.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492896"/>
            <a:ext cx="8229600" cy="1143000"/>
          </a:xfrm>
        </p:spPr>
        <p:txBody>
          <a:bodyPr/>
          <a:lstStyle/>
          <a:p>
            <a:r>
              <a:rPr lang="de-DE" dirty="0" smtClean="0"/>
              <a:t>Der Befehl des Königs</a:t>
            </a:r>
            <a:endParaRPr lang="de-DE" dirty="0"/>
          </a:p>
        </p:txBody>
      </p:sp>
      <p:sp>
        <p:nvSpPr>
          <p:cNvPr id="3" name="Inhaltsplatzhalter 2"/>
          <p:cNvSpPr>
            <a:spLocks noGrp="1"/>
          </p:cNvSpPr>
          <p:nvPr>
            <p:ph idx="1"/>
          </p:nvPr>
        </p:nvSpPr>
        <p:spPr/>
        <p:txBody>
          <a:bodyPr/>
          <a:lstStyle/>
          <a:p>
            <a:pPr indent="0">
              <a:buNone/>
            </a:pPr>
            <a:r>
              <a:rPr lang="de-DE" sz="3200" b="1" dirty="0" smtClean="0">
                <a:latin typeface="Century Gothic" panose="020B0502020202020204" pitchFamily="34" charset="0"/>
              </a:rPr>
              <a:t>Wir lesen euch eine Geschichte vor.</a:t>
            </a:r>
          </a:p>
          <a:p>
            <a:pPr indent="0">
              <a:buNone/>
            </a:pPr>
            <a:r>
              <a:rPr lang="de-DE" sz="3200" b="1" dirty="0" smtClean="0">
                <a:latin typeface="Century Gothic" panose="020B0502020202020204" pitchFamily="34" charset="0"/>
              </a:rPr>
              <a:t>Sie heißt:</a:t>
            </a:r>
            <a:endParaRPr lang="de-DE" sz="3200" b="1" dirty="0">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1</a:t>
            </a:fld>
            <a:endParaRPr lang="de-DE"/>
          </a:p>
        </p:txBody>
      </p:sp>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080" y="3774317"/>
            <a:ext cx="2693987"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005064"/>
            <a:ext cx="1487553" cy="201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155" y="12842"/>
            <a:ext cx="1193210" cy="1536824"/>
          </a:xfrm>
          <a:prstGeom prst="rect">
            <a:avLst/>
          </a:prstGeom>
        </p:spPr>
      </p:pic>
      <p:sp>
        <p:nvSpPr>
          <p:cNvPr id="9" name="Inhaltsplatzhalter 3"/>
          <p:cNvSpPr txBox="1">
            <a:spLocks/>
          </p:cNvSpPr>
          <p:nvPr/>
        </p:nvSpPr>
        <p:spPr>
          <a:xfrm>
            <a:off x="220753" y="6307966"/>
            <a:ext cx="4038600" cy="320675"/>
          </a:xfrm>
          <a:prstGeom prst="rect">
            <a:avLst/>
          </a:prstGeom>
        </p:spPr>
        <p:txBody>
          <a:bodyPr>
            <a:normAutofit fontScale="25000" lnSpcReduction="20000"/>
          </a:bodyPr>
          <a:lstStyle>
            <a:defPPr>
              <a:defRPr>
                <a:solidFill>
                  <a:schemeClr val="tx1"/>
                </a:solidFill>
                <a:latin typeface="+mn-lt"/>
                <a:ea typeface="+mn-ea"/>
                <a:cs typeface="+mn-cs"/>
              </a:defRPr>
            </a:defPPr>
            <a:lvl1pPr indent="-2730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0" eaLnBrk="1" fontAlgn="auto" hangingPunct="1">
              <a:spcBef>
                <a:spcPts val="0"/>
              </a:spcBef>
              <a:spcAft>
                <a:spcPts val="0"/>
              </a:spcAft>
              <a:buFont typeface="Wingdings 2" pitchFamily="18" charset="2"/>
              <a:buNone/>
              <a:defRPr/>
            </a:pPr>
            <a:r>
              <a:rPr lang="de-DE" kern="0" dirty="0" smtClean="0"/>
              <a:t>© der Gebärdenbilder: gebaerdenlernen.de; Pictogramme: Piktos: ARASAAC (http://www.catedu.es/arasaac/) Mulberry (http://straight-street.com/) Sclera (http://www.Sclera.be) User photos (Copyright undefined) Picto-Selector (http://www.PictoSelector.eu) Fotos, Zeichnungen: A. Zimmermann - Nur zum schulinternen Gebrauch. </a:t>
            </a:r>
            <a:endParaRPr lang="de-DE" kern="0" dirty="0"/>
          </a:p>
        </p:txBody>
      </p:sp>
    </p:spTree>
    <p:extLst>
      <p:ext uri="{BB962C8B-B14F-4D97-AF65-F5344CB8AC3E}">
        <p14:creationId xmlns:p14="http://schemas.microsoft.com/office/powerpoint/2010/main" val="220383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Befehl des Königs</a:t>
            </a:r>
            <a:endParaRPr lang="de-DE" dirty="0"/>
          </a:p>
        </p:txBody>
      </p:sp>
      <p:sp>
        <p:nvSpPr>
          <p:cNvPr id="3" name="Inhaltsplatzhalter 2"/>
          <p:cNvSpPr>
            <a:spLocks noGrp="1"/>
          </p:cNvSpPr>
          <p:nvPr>
            <p:ph idx="1"/>
          </p:nvPr>
        </p:nvSpPr>
        <p:spPr/>
        <p:txBody>
          <a:bodyPr/>
          <a:lstStyle/>
          <a:p>
            <a:r>
              <a:rPr lang="de-DE" sz="1400" dirty="0">
                <a:latin typeface="Century Gothic" panose="020B0502020202020204" pitchFamily="34" charset="0"/>
              </a:rPr>
              <a:t>Es war einmal ein König. Der schickte seinen Feldherrn mit Soldaten los und befahl ihnen Folgendes: „Geht und vernichte meine Feinde!“</a:t>
            </a:r>
          </a:p>
          <a:p>
            <a:r>
              <a:rPr lang="de-DE" sz="1400" dirty="0">
                <a:latin typeface="Century Gothic" panose="020B0502020202020204" pitchFamily="34" charset="0"/>
              </a:rPr>
              <a:t>Und so zog der Feldherr mit den Soldaten los.</a:t>
            </a:r>
          </a:p>
          <a:p>
            <a:r>
              <a:rPr lang="de-DE" sz="1400" dirty="0">
                <a:latin typeface="Century Gothic" panose="020B0502020202020204" pitchFamily="34" charset="0"/>
              </a:rPr>
              <a:t>Es vergingen viele Monate und keine Nachricht drang zum König. Da schickte er endlich einen Boten hinterher. Der sollte erkunden, was geschehen war.</a:t>
            </a:r>
          </a:p>
          <a:p>
            <a:r>
              <a:rPr lang="de-DE" sz="1400" dirty="0">
                <a:latin typeface="Century Gothic" panose="020B0502020202020204" pitchFamily="34" charset="0"/>
              </a:rPr>
              <a:t>Als der Bote das feindliche Gebiet erreicht hatte, traf er auf ein  Lager, aus dem schon von weitem das fröhliche Treiben eines Festes zu hören war. Gemeinsam an einem Tisch fand er dort den Feldherrn und seine Soldaten zusammen mit den Feinden des Königs.</a:t>
            </a:r>
          </a:p>
          <a:p>
            <a:r>
              <a:rPr lang="de-DE" sz="1400" dirty="0">
                <a:latin typeface="Century Gothic" panose="020B0502020202020204" pitchFamily="34" charset="0"/>
              </a:rPr>
              <a:t>Der Bote ging zum Feldherrn seines Königs und stellte ihn zur Rede: „Was soll das? Du hast deinen Befehl nicht ausgeführt! Du solltest die Feinde vernichten. Stattdessen sitzt ihr zusammen und feiert.“</a:t>
            </a:r>
          </a:p>
          <a:p>
            <a:r>
              <a:rPr lang="de-DE" sz="1400" dirty="0">
                <a:latin typeface="Century Gothic" panose="020B0502020202020204" pitchFamily="34" charset="0"/>
              </a:rPr>
              <a:t>Da sagte der Feldherr zum Boten: „Ich habe den Befehl des Königs sehr wohl ausgeführt. Ich habe die Feinde vernichtet- ich habe sie zu Freunden gemacht!“</a:t>
            </a:r>
          </a:p>
          <a:p>
            <a:r>
              <a:rPr lang="de-DE" sz="800" i="1" dirty="0">
                <a:latin typeface="Century Gothic" panose="020B0502020202020204" pitchFamily="34" charset="0"/>
              </a:rPr>
              <a:t>Verfasser unbekannt</a:t>
            </a:r>
            <a:endParaRPr lang="de-DE" sz="800" dirty="0">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10</a:t>
            </a:fld>
            <a:endParaRPr lang="de-D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941168"/>
            <a:ext cx="2674169" cy="163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3923928" y="6578534"/>
            <a:ext cx="1368152" cy="215444"/>
          </a:xfrm>
          <a:prstGeom prst="rect">
            <a:avLst/>
          </a:prstGeom>
          <a:noFill/>
        </p:spPr>
        <p:txBody>
          <a:bodyPr wrap="square" rtlCol="0">
            <a:spAutoFit/>
          </a:bodyPr>
          <a:lstStyle/>
          <a:p>
            <a:r>
              <a:rPr lang="de-DE" sz="800" dirty="0" smtClean="0"/>
              <a:t>Wikipedia</a:t>
            </a:r>
            <a:endParaRPr lang="de-DE" sz="800" dirty="0"/>
          </a:p>
        </p:txBody>
      </p:sp>
    </p:spTree>
    <p:extLst>
      <p:ext uri="{BB962C8B-B14F-4D97-AF65-F5344CB8AC3E}">
        <p14:creationId xmlns:p14="http://schemas.microsoft.com/office/powerpoint/2010/main" val="367167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260648"/>
            <a:ext cx="8628299" cy="3552110"/>
          </a:xfrm>
        </p:spPr>
        <p:txBody>
          <a:bodyPr/>
          <a:lstStyle/>
          <a:p>
            <a:pPr indent="0">
              <a:buNone/>
            </a:pPr>
            <a:r>
              <a:rPr lang="de-DE" sz="2000" dirty="0">
                <a:latin typeface="Century Gothic" panose="020B0502020202020204" pitchFamily="34" charset="0"/>
              </a:rPr>
              <a:t>Es war einmal </a:t>
            </a:r>
            <a:r>
              <a:rPr lang="de-DE" sz="2000" b="1" dirty="0">
                <a:latin typeface="Century Gothic" panose="020B0502020202020204" pitchFamily="34" charset="0"/>
              </a:rPr>
              <a:t>ein König. </a:t>
            </a:r>
            <a:endParaRPr lang="de-DE" sz="2000" b="1" dirty="0" smtClean="0">
              <a:latin typeface="Century Gothic" panose="020B0502020202020204" pitchFamily="34" charset="0"/>
            </a:endParaRPr>
          </a:p>
          <a:p>
            <a:pPr indent="0">
              <a:buNone/>
            </a:pPr>
            <a:r>
              <a:rPr lang="de-DE" sz="2000" dirty="0" smtClean="0">
                <a:latin typeface="Century Gothic" panose="020B0502020202020204" pitchFamily="34" charset="0"/>
              </a:rPr>
              <a:t>Der</a:t>
            </a:r>
            <a:r>
              <a:rPr lang="de-DE" sz="2000" b="1" dirty="0" smtClean="0">
                <a:latin typeface="Century Gothic" panose="020B0502020202020204" pitchFamily="34" charset="0"/>
              </a:rPr>
              <a:t> </a:t>
            </a:r>
            <a:r>
              <a:rPr lang="de-DE" sz="2000" b="1" dirty="0">
                <a:latin typeface="Century Gothic" panose="020B0502020202020204" pitchFamily="34" charset="0"/>
              </a:rPr>
              <a:t>schickte </a:t>
            </a:r>
            <a:r>
              <a:rPr lang="de-DE" sz="2000" dirty="0">
                <a:latin typeface="Century Gothic" panose="020B0502020202020204" pitchFamily="34" charset="0"/>
              </a:rPr>
              <a:t>seinen Feldherrn </a:t>
            </a:r>
            <a:r>
              <a:rPr lang="de-DE" sz="1600" dirty="0">
                <a:latin typeface="Century Gothic" panose="020B0502020202020204" pitchFamily="34" charset="0"/>
              </a:rPr>
              <a:t>(= Chef der Soldaten</a:t>
            </a:r>
            <a:r>
              <a:rPr lang="de-DE" sz="1600" dirty="0" smtClean="0">
                <a:latin typeface="Century Gothic" panose="020B0502020202020204" pitchFamily="34" charset="0"/>
              </a:rPr>
              <a:t>)</a:t>
            </a:r>
          </a:p>
          <a:p>
            <a:pPr indent="0">
              <a:buNone/>
            </a:pPr>
            <a:r>
              <a:rPr lang="de-DE" sz="2000" dirty="0" smtClean="0">
                <a:latin typeface="Century Gothic" panose="020B0502020202020204" pitchFamily="34" charset="0"/>
              </a:rPr>
              <a:t>mit</a:t>
            </a:r>
            <a:r>
              <a:rPr lang="de-DE" sz="2000" b="1" dirty="0" smtClean="0">
                <a:latin typeface="Century Gothic" panose="020B0502020202020204" pitchFamily="34" charset="0"/>
              </a:rPr>
              <a:t> </a:t>
            </a:r>
            <a:r>
              <a:rPr lang="de-DE" sz="2000" b="1" dirty="0">
                <a:latin typeface="Century Gothic" panose="020B0502020202020204" pitchFamily="34" charset="0"/>
              </a:rPr>
              <a:t>Soldaten </a:t>
            </a:r>
            <a:r>
              <a:rPr lang="de-DE" sz="2000" dirty="0">
                <a:latin typeface="Century Gothic" panose="020B0502020202020204" pitchFamily="34" charset="0"/>
              </a:rPr>
              <a:t>los </a:t>
            </a:r>
            <a:r>
              <a:rPr lang="de-DE" sz="2000" b="1" dirty="0">
                <a:latin typeface="Century Gothic" panose="020B0502020202020204" pitchFamily="34" charset="0"/>
              </a:rPr>
              <a:t>und befahl </a:t>
            </a:r>
            <a:r>
              <a:rPr lang="de-DE" sz="2000" dirty="0" smtClean="0">
                <a:latin typeface="Century Gothic" panose="020B0502020202020204" pitchFamily="34" charset="0"/>
              </a:rPr>
              <a:t>ihnen</a:t>
            </a:r>
            <a:r>
              <a:rPr lang="de-DE" sz="2000" b="1" dirty="0" smtClean="0">
                <a:latin typeface="Century Gothic" panose="020B0502020202020204" pitchFamily="34" charset="0"/>
              </a:rPr>
              <a:t>: </a:t>
            </a:r>
          </a:p>
          <a:p>
            <a:endParaRPr lang="de-DE" sz="2000" b="1" dirty="0">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2</a:t>
            </a:fld>
            <a:endParaRPr lang="de-DE"/>
          </a:p>
        </p:txBody>
      </p:sp>
      <p:pic>
        <p:nvPicPr>
          <p:cNvPr id="409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4226" y="3940284"/>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513" r="30571"/>
          <a:stretch/>
        </p:blipFill>
        <p:spPr bwMode="auto">
          <a:xfrm>
            <a:off x="5940152" y="3933056"/>
            <a:ext cx="1561171"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668" y="1556792"/>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bgerundete rechteckige Legende 1"/>
          <p:cNvSpPr/>
          <p:nvPr/>
        </p:nvSpPr>
        <p:spPr>
          <a:xfrm>
            <a:off x="2922893" y="1961598"/>
            <a:ext cx="2736304" cy="936104"/>
          </a:xfrm>
          <a:prstGeom prst="wedgeRoundRectCallout">
            <a:avLst>
              <a:gd name="adj1" fmla="val -85223"/>
              <a:gd name="adj2" fmla="val -339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Vernichte meine Feinde!</a:t>
            </a:r>
            <a:endParaRPr lang="de-DE" sz="3200"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16632"/>
            <a:ext cx="1149607" cy="155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355" y="1690536"/>
            <a:ext cx="1151588" cy="1396387"/>
          </a:xfrm>
          <a:prstGeom prst="rect">
            <a:avLst/>
          </a:prstGeom>
        </p:spPr>
      </p:pic>
      <p:cxnSp>
        <p:nvCxnSpPr>
          <p:cNvPr id="6" name="Gerade Verbindung 5"/>
          <p:cNvCxnSpPr/>
          <p:nvPr/>
        </p:nvCxnSpPr>
        <p:spPr>
          <a:xfrm>
            <a:off x="7339341" y="2060848"/>
            <a:ext cx="1391157" cy="1214043"/>
          </a:xfrm>
          <a:prstGeom prst="line">
            <a:avLst/>
          </a:prstGeom>
        </p:spPr>
        <p:style>
          <a:lnRef idx="3">
            <a:schemeClr val="dk1"/>
          </a:lnRef>
          <a:fillRef idx="0">
            <a:schemeClr val="dk1"/>
          </a:fillRef>
          <a:effectRef idx="2">
            <a:schemeClr val="dk1"/>
          </a:effectRef>
          <a:fontRef idx="minor">
            <a:schemeClr val="tx1"/>
          </a:fontRef>
        </p:style>
      </p:cxnSp>
      <p:cxnSp>
        <p:nvCxnSpPr>
          <p:cNvPr id="10" name="Gerade Verbindung 9"/>
          <p:cNvCxnSpPr/>
          <p:nvPr/>
        </p:nvCxnSpPr>
        <p:spPr>
          <a:xfrm flipV="1">
            <a:off x="7617732" y="2122763"/>
            <a:ext cx="1391157" cy="115212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2904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407856" y="188640"/>
            <a:ext cx="6278943" cy="5937523"/>
          </a:xfrm>
        </p:spPr>
        <p:txBody>
          <a:bodyPr/>
          <a:lstStyle/>
          <a:p>
            <a:pPr indent="0">
              <a:buNone/>
            </a:pPr>
            <a:endParaRPr lang="de-DE" sz="2000" dirty="0" smtClean="0">
              <a:latin typeface="Century Gothic" panose="020B0502020202020204" pitchFamily="34" charset="0"/>
            </a:endParaRPr>
          </a:p>
          <a:p>
            <a:pPr indent="0">
              <a:buNone/>
            </a:pPr>
            <a:endParaRPr lang="de-DE" sz="2000" dirty="0">
              <a:latin typeface="Century Gothic" panose="020B0502020202020204" pitchFamily="34" charset="0"/>
            </a:endParaRPr>
          </a:p>
          <a:p>
            <a:pPr indent="0">
              <a:buNone/>
            </a:pPr>
            <a:r>
              <a:rPr lang="de-DE" sz="2000" dirty="0" smtClean="0">
                <a:latin typeface="Century Gothic" panose="020B0502020202020204" pitchFamily="34" charset="0"/>
              </a:rPr>
              <a:t>Es </a:t>
            </a:r>
            <a:r>
              <a:rPr lang="de-DE" sz="2000" dirty="0">
                <a:latin typeface="Century Gothic" panose="020B0502020202020204" pitchFamily="34" charset="0"/>
              </a:rPr>
              <a:t>vergingen </a:t>
            </a:r>
            <a:r>
              <a:rPr lang="de-DE" sz="2000" b="1" dirty="0">
                <a:latin typeface="Century Gothic" panose="020B0502020202020204" pitchFamily="34" charset="0"/>
              </a:rPr>
              <a:t>viele Monate </a:t>
            </a:r>
            <a:endParaRPr lang="de-DE" sz="2000" b="1" dirty="0" smtClean="0">
              <a:latin typeface="Century Gothic" panose="020B0502020202020204" pitchFamily="34" charset="0"/>
            </a:endParaRPr>
          </a:p>
          <a:p>
            <a:pPr indent="0">
              <a:buNone/>
            </a:pPr>
            <a:endParaRPr lang="de-DE" sz="2000" b="1" dirty="0" smtClean="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endParaRPr lang="de-DE" sz="2000" dirty="0" smtClean="0">
              <a:latin typeface="Century Gothic" panose="020B0502020202020204" pitchFamily="34" charset="0"/>
            </a:endParaRPr>
          </a:p>
          <a:p>
            <a:pPr indent="0">
              <a:buNone/>
            </a:pPr>
            <a:endParaRPr lang="de-DE" sz="2000" dirty="0">
              <a:latin typeface="Century Gothic" panose="020B0502020202020204" pitchFamily="34" charset="0"/>
            </a:endParaRPr>
          </a:p>
          <a:p>
            <a:pPr indent="0">
              <a:buNone/>
            </a:pPr>
            <a:endParaRPr lang="de-DE" sz="2000" dirty="0" smtClean="0">
              <a:latin typeface="Century Gothic" panose="020B0502020202020204" pitchFamily="34" charset="0"/>
            </a:endParaRPr>
          </a:p>
          <a:p>
            <a:pPr indent="0">
              <a:buNone/>
            </a:pPr>
            <a:endParaRPr lang="de-DE" sz="2000" dirty="0">
              <a:latin typeface="Century Gothic" panose="020B0502020202020204" pitchFamily="34" charset="0"/>
            </a:endParaRPr>
          </a:p>
          <a:p>
            <a:pPr indent="0">
              <a:buNone/>
            </a:pPr>
            <a:endParaRPr lang="de-DE" sz="2000" dirty="0" smtClean="0">
              <a:latin typeface="Century Gothic" panose="020B0502020202020204" pitchFamily="34" charset="0"/>
            </a:endParaRPr>
          </a:p>
          <a:p>
            <a:pPr indent="0">
              <a:buNone/>
            </a:pPr>
            <a:endParaRPr lang="de-DE" sz="2000" dirty="0">
              <a:latin typeface="Century Gothic" panose="020B0502020202020204" pitchFamily="34" charset="0"/>
            </a:endParaRPr>
          </a:p>
          <a:p>
            <a:pPr indent="0">
              <a:buNone/>
            </a:pPr>
            <a:endParaRPr lang="de-DE" sz="2000" dirty="0" smtClean="0">
              <a:latin typeface="Century Gothic" panose="020B0502020202020204" pitchFamily="34" charset="0"/>
            </a:endParaRPr>
          </a:p>
          <a:p>
            <a:pPr indent="0">
              <a:buNone/>
            </a:pPr>
            <a:r>
              <a:rPr lang="de-DE" sz="2000" dirty="0" smtClean="0">
                <a:latin typeface="Century Gothic" panose="020B0502020202020204" pitchFamily="34" charset="0"/>
              </a:rPr>
              <a:t>und der </a:t>
            </a:r>
            <a:r>
              <a:rPr lang="de-DE" sz="2000" b="1" dirty="0" smtClean="0">
                <a:latin typeface="Century Gothic" panose="020B0502020202020204" pitchFamily="34" charset="0"/>
              </a:rPr>
              <a:t>König </a:t>
            </a:r>
            <a:r>
              <a:rPr lang="de-DE" sz="2000" dirty="0" smtClean="0">
                <a:latin typeface="Century Gothic" panose="020B0502020202020204" pitchFamily="34" charset="0"/>
              </a:rPr>
              <a:t>bekam</a:t>
            </a:r>
            <a:r>
              <a:rPr lang="de-DE" sz="2000" b="1" dirty="0" smtClean="0">
                <a:latin typeface="Century Gothic" panose="020B0502020202020204" pitchFamily="34" charset="0"/>
              </a:rPr>
              <a:t> keine Nachricht. </a:t>
            </a:r>
          </a:p>
          <a:p>
            <a:pPr indent="0">
              <a:buNone/>
            </a:pPr>
            <a:endParaRPr lang="de-DE" sz="2000" b="1" dirty="0" smtClean="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endParaRPr lang="de-DE" sz="2000" b="1" dirty="0" smtClean="0">
              <a:latin typeface="Century Gothic" panose="020B0502020202020204" pitchFamily="34" charset="0"/>
            </a:endParaRPr>
          </a:p>
          <a:p>
            <a:pPr indent="0">
              <a:buNone/>
            </a:pPr>
            <a:endParaRPr lang="de-DE" sz="2000" b="1" dirty="0" smtClean="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endParaRPr lang="de-DE" sz="2000" b="1" dirty="0" smtClean="0">
              <a:latin typeface="Century Gothic" panose="020B0502020202020204" pitchFamily="34" charset="0"/>
            </a:endParaRPr>
          </a:p>
          <a:p>
            <a:pPr indent="0">
              <a:buNone/>
            </a:pPr>
            <a:endParaRPr lang="de-DE" sz="2000" b="1" dirty="0" smtClean="0">
              <a:latin typeface="Century Gothic" panose="020B0502020202020204" pitchFamily="34" charset="0"/>
            </a:endParaRPr>
          </a:p>
          <a:p>
            <a:endParaRPr lang="de-DE" sz="2000" b="1" dirty="0">
              <a:latin typeface="Century Gothic" panose="020B0502020202020204" pitchFamily="34" charset="0"/>
            </a:endParaRPr>
          </a:p>
          <a:p>
            <a:pPr indent="0">
              <a:buNone/>
            </a:pPr>
            <a:r>
              <a:rPr lang="de-DE" sz="2000" b="1" dirty="0" smtClean="0">
                <a:latin typeface="Century Gothic" panose="020B0502020202020204" pitchFamily="34" charset="0"/>
              </a:rPr>
              <a:t> </a:t>
            </a:r>
            <a:endParaRPr lang="de-DE" sz="2000" b="1" dirty="0">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3</a:t>
            </a:fld>
            <a:endParaRPr lang="de-DE"/>
          </a:p>
        </p:txBody>
      </p:sp>
      <p:pic>
        <p:nvPicPr>
          <p:cNvPr id="307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626" t="11320" r="14838" b="10079"/>
          <a:stretch/>
        </p:blipFill>
        <p:spPr bwMode="auto">
          <a:xfrm>
            <a:off x="564754" y="528609"/>
            <a:ext cx="1197948" cy="131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7732" t="10907" r="25179" b="12147"/>
          <a:stretch/>
        </p:blipFill>
        <p:spPr bwMode="auto">
          <a:xfrm>
            <a:off x="683363" y="2916312"/>
            <a:ext cx="1009811" cy="136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4"/>
          <p:cNvCxnSpPr/>
          <p:nvPr/>
        </p:nvCxnSpPr>
        <p:spPr>
          <a:xfrm flipV="1">
            <a:off x="564754" y="2917841"/>
            <a:ext cx="1296144" cy="1008112"/>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Gerade Verbindung 6"/>
          <p:cNvCxnSpPr/>
          <p:nvPr/>
        </p:nvCxnSpPr>
        <p:spPr>
          <a:xfrm>
            <a:off x="540197" y="2916312"/>
            <a:ext cx="1296144" cy="1080120"/>
          </a:xfrm>
          <a:prstGeom prst="line">
            <a:avLst/>
          </a:prstGeom>
        </p:spPr>
        <p:style>
          <a:lnRef idx="3">
            <a:schemeClr val="accent1"/>
          </a:lnRef>
          <a:fillRef idx="0">
            <a:schemeClr val="accent1"/>
          </a:fillRef>
          <a:effectRef idx="2">
            <a:schemeClr val="accent1"/>
          </a:effectRef>
          <a:fontRef idx="minor">
            <a:schemeClr val="tx1"/>
          </a:fontRef>
        </p:style>
      </p:cxnSp>
      <p:pic>
        <p:nvPicPr>
          <p:cNvPr id="12"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445" r="10564"/>
          <a:stretch/>
        </p:blipFill>
        <p:spPr bwMode="auto">
          <a:xfrm>
            <a:off x="3275856" y="1844824"/>
            <a:ext cx="2074127"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Gerade Verbindung mit Pfeil 8"/>
          <p:cNvCxnSpPr/>
          <p:nvPr/>
        </p:nvCxnSpPr>
        <p:spPr>
          <a:xfrm>
            <a:off x="1860898" y="3421897"/>
            <a:ext cx="141495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188640"/>
            <a:ext cx="1096962" cy="1517154"/>
          </a:xfrm>
          <a:prstGeom prst="rect">
            <a:avLst/>
          </a:prstGeom>
        </p:spPr>
      </p:pic>
      <p:cxnSp>
        <p:nvCxnSpPr>
          <p:cNvPr id="8" name="Gerade Verbindung mit Pfeil 7"/>
          <p:cNvCxnSpPr/>
          <p:nvPr/>
        </p:nvCxnSpPr>
        <p:spPr>
          <a:xfrm>
            <a:off x="8072809" y="947217"/>
            <a:ext cx="0" cy="2394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654" y="3808373"/>
            <a:ext cx="1572964" cy="1460876"/>
          </a:xfrm>
          <a:prstGeom prst="rect">
            <a:avLst/>
          </a:prstGeom>
        </p:spPr>
      </p:pic>
      <p:cxnSp>
        <p:nvCxnSpPr>
          <p:cNvPr id="13" name="Gerade Verbindung 12"/>
          <p:cNvCxnSpPr/>
          <p:nvPr/>
        </p:nvCxnSpPr>
        <p:spPr>
          <a:xfrm flipV="1">
            <a:off x="7523654" y="3808373"/>
            <a:ext cx="1368826" cy="1348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7524328" y="3925953"/>
            <a:ext cx="1572290" cy="14472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85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31840" y="188640"/>
            <a:ext cx="5554959" cy="5937523"/>
          </a:xfrm>
        </p:spPr>
        <p:txBody>
          <a:bodyPr/>
          <a:lstStyle/>
          <a:p>
            <a:pPr indent="0">
              <a:buNone/>
            </a:pPr>
            <a:endParaRPr lang="de-DE" sz="2000" dirty="0" smtClean="0">
              <a:latin typeface="Century Gothic" panose="020B0502020202020204" pitchFamily="34" charset="0"/>
            </a:endParaRPr>
          </a:p>
          <a:p>
            <a:pPr indent="0">
              <a:buNone/>
            </a:pPr>
            <a:endParaRPr lang="de-DE" sz="2000" dirty="0">
              <a:latin typeface="Century Gothic" panose="020B0502020202020204" pitchFamily="34" charset="0"/>
            </a:endParaRPr>
          </a:p>
          <a:p>
            <a:pPr indent="0">
              <a:buNone/>
            </a:pPr>
            <a:r>
              <a:rPr lang="de-DE" sz="2000" b="1" dirty="0">
                <a:latin typeface="Century Gothic" panose="020B0502020202020204" pitchFamily="34" charset="0"/>
              </a:rPr>
              <a:t> </a:t>
            </a:r>
            <a:r>
              <a:rPr lang="de-DE" sz="2000" b="1" dirty="0" smtClean="0">
                <a:latin typeface="Century Gothic" panose="020B0502020202020204" pitchFamily="34" charset="0"/>
              </a:rPr>
              <a:t>                                                                    :</a:t>
            </a:r>
          </a:p>
          <a:p>
            <a:pPr indent="0">
              <a:buNone/>
            </a:pPr>
            <a:endParaRPr lang="de-DE" sz="2000" b="1" dirty="0">
              <a:latin typeface="Century Gothic" panose="020B0502020202020204" pitchFamily="34" charset="0"/>
            </a:endParaRPr>
          </a:p>
          <a:p>
            <a:pPr indent="0">
              <a:buNone/>
            </a:pPr>
            <a:endParaRPr lang="de-DE" sz="2000" b="1" dirty="0" smtClean="0">
              <a:latin typeface="Century Gothic" panose="020B0502020202020204" pitchFamily="34" charset="0"/>
            </a:endParaRPr>
          </a:p>
          <a:p>
            <a:pPr indent="0">
              <a:buNone/>
            </a:pPr>
            <a:r>
              <a:rPr lang="de-DE" sz="2000" dirty="0" smtClean="0">
                <a:latin typeface="Century Gothic" panose="020B0502020202020204" pitchFamily="34" charset="0"/>
              </a:rPr>
              <a:t>     Der</a:t>
            </a:r>
            <a:r>
              <a:rPr lang="de-DE" sz="2000" b="1" dirty="0" smtClean="0">
                <a:latin typeface="Century Gothic" panose="020B0502020202020204" pitchFamily="34" charset="0"/>
              </a:rPr>
              <a:t> König        befahl   </a:t>
            </a:r>
            <a:r>
              <a:rPr lang="de-DE" sz="2000" dirty="0" smtClean="0">
                <a:latin typeface="Century Gothic" panose="020B0502020202020204" pitchFamily="34" charset="0"/>
              </a:rPr>
              <a:t>einem </a:t>
            </a:r>
            <a:r>
              <a:rPr lang="de-DE" sz="2000" b="1" dirty="0" smtClean="0">
                <a:latin typeface="Century Gothic" panose="020B0502020202020204" pitchFamily="34" charset="0"/>
              </a:rPr>
              <a:t> Mann: </a:t>
            </a:r>
          </a:p>
          <a:p>
            <a:pPr indent="0">
              <a:buNone/>
            </a:pPr>
            <a:endParaRPr lang="de-DE" sz="2000" b="1" dirty="0" smtClean="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endParaRPr lang="de-DE" sz="2000" b="1" dirty="0" smtClean="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r>
              <a:rPr lang="de-DE" sz="2000" b="1" dirty="0" smtClean="0">
                <a:latin typeface="Century Gothic" panose="020B0502020202020204" pitchFamily="34" charset="0"/>
              </a:rPr>
              <a:t>Schau, </a:t>
            </a:r>
          </a:p>
          <a:p>
            <a:pPr indent="0">
              <a:buNone/>
            </a:pPr>
            <a:r>
              <a:rPr lang="de-DE" sz="2000" b="1" dirty="0" smtClean="0">
                <a:latin typeface="Century Gothic" panose="020B0502020202020204" pitchFamily="34" charset="0"/>
              </a:rPr>
              <a:t>was </a:t>
            </a:r>
            <a:r>
              <a:rPr lang="de-DE" sz="2000" dirty="0" smtClean="0">
                <a:latin typeface="Century Gothic" panose="020B0502020202020204" pitchFamily="34" charset="0"/>
              </a:rPr>
              <a:t>die</a:t>
            </a:r>
            <a:r>
              <a:rPr lang="de-DE" sz="2000" b="1" dirty="0" smtClean="0">
                <a:latin typeface="Century Gothic" panose="020B0502020202020204" pitchFamily="34" charset="0"/>
              </a:rPr>
              <a:t> Soldaten machen.</a:t>
            </a:r>
          </a:p>
          <a:p>
            <a:endParaRPr lang="de-DE" sz="2000" b="1" dirty="0">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4</a:t>
            </a:fld>
            <a:endParaRPr lang="de-DE"/>
          </a:p>
        </p:txBody>
      </p:sp>
      <p:pic>
        <p:nvPicPr>
          <p:cNvPr id="12"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445" r="10564"/>
          <a:stretch/>
        </p:blipFill>
        <p:spPr bwMode="auto">
          <a:xfrm>
            <a:off x="255679" y="332656"/>
            <a:ext cx="2074127"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390" t="6357" r="50000" b="10079"/>
          <a:stretch/>
        </p:blipFill>
        <p:spPr bwMode="auto">
          <a:xfrm>
            <a:off x="827584" y="3212976"/>
            <a:ext cx="1148576" cy="225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691679" y="3573016"/>
            <a:ext cx="1039391" cy="103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248" y="3573016"/>
            <a:ext cx="1347788" cy="134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1195" y="349573"/>
            <a:ext cx="11525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6538" y="2701007"/>
            <a:ext cx="7747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3888" y="615352"/>
            <a:ext cx="1249129" cy="1022603"/>
          </a:xfrm>
          <a:prstGeom prst="rect">
            <a:avLst/>
          </a:prstGeom>
        </p:spPr>
      </p:pic>
      <p:pic>
        <p:nvPicPr>
          <p:cNvPr id="5" name="Grafik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4288" y="784568"/>
            <a:ext cx="855268" cy="915639"/>
          </a:xfrm>
          <a:prstGeom prst="rect">
            <a:avLst/>
          </a:prstGeom>
        </p:spPr>
      </p:pic>
      <p:cxnSp>
        <p:nvCxnSpPr>
          <p:cNvPr id="7" name="Gerade Verbindung mit Pfeil 6"/>
          <p:cNvCxnSpPr/>
          <p:nvPr/>
        </p:nvCxnSpPr>
        <p:spPr>
          <a:xfrm flipH="1">
            <a:off x="7370130" y="908720"/>
            <a:ext cx="216024" cy="139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89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63688" y="188640"/>
            <a:ext cx="6923112" cy="5937523"/>
          </a:xfrm>
        </p:spPr>
        <p:txBody>
          <a:bodyPr/>
          <a:lstStyle/>
          <a:p>
            <a:pPr indent="0">
              <a:buNone/>
            </a:pPr>
            <a:endParaRPr lang="de-DE" sz="2000" dirty="0" smtClean="0">
              <a:latin typeface="Century Gothic" panose="020B0502020202020204" pitchFamily="34" charset="0"/>
            </a:endParaRPr>
          </a:p>
          <a:p>
            <a:pPr indent="0">
              <a:buNone/>
            </a:pPr>
            <a:endParaRPr lang="de-DE" sz="2000" dirty="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r>
              <a:rPr lang="de-DE" sz="2000" dirty="0">
                <a:latin typeface="Century Gothic" panose="020B0502020202020204" pitchFamily="34" charset="0"/>
              </a:rPr>
              <a:t>D</a:t>
            </a:r>
            <a:r>
              <a:rPr lang="de-DE" sz="2000" dirty="0" smtClean="0">
                <a:latin typeface="Century Gothic" panose="020B0502020202020204" pitchFamily="34" charset="0"/>
              </a:rPr>
              <a:t>er</a:t>
            </a:r>
            <a:r>
              <a:rPr lang="de-DE" sz="2000" b="1" dirty="0" smtClean="0">
                <a:latin typeface="Century Gothic" panose="020B0502020202020204" pitchFamily="34" charset="0"/>
              </a:rPr>
              <a:t> Mann </a:t>
            </a:r>
            <a:r>
              <a:rPr lang="de-DE" sz="2000" dirty="0" smtClean="0">
                <a:latin typeface="Century Gothic" panose="020B0502020202020204" pitchFamily="34" charset="0"/>
              </a:rPr>
              <a:t>kam</a:t>
            </a:r>
            <a:r>
              <a:rPr lang="de-DE" sz="2000" b="1" dirty="0" smtClean="0">
                <a:latin typeface="Century Gothic" panose="020B0502020202020204" pitchFamily="34" charset="0"/>
              </a:rPr>
              <a:t> zum feindlichen Land. </a:t>
            </a:r>
          </a:p>
          <a:p>
            <a:pPr indent="0">
              <a:buNone/>
            </a:pPr>
            <a:endParaRPr lang="de-DE" sz="2000" b="1" dirty="0">
              <a:latin typeface="Century Gothic" panose="020B0502020202020204" pitchFamily="34" charset="0"/>
            </a:endParaRPr>
          </a:p>
          <a:p>
            <a:pPr indent="0">
              <a:buNone/>
            </a:pPr>
            <a:endParaRPr lang="de-DE" sz="2000" b="1" dirty="0" smtClean="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r>
              <a:rPr lang="de-DE" sz="2000" dirty="0" smtClean="0">
                <a:latin typeface="Century Gothic" panose="020B0502020202020204" pitchFamily="34" charset="0"/>
              </a:rPr>
              <a:t>                            Der</a:t>
            </a:r>
            <a:r>
              <a:rPr lang="de-DE" sz="2000" b="1" dirty="0" smtClean="0">
                <a:latin typeface="Century Gothic" panose="020B0502020202020204" pitchFamily="34" charset="0"/>
              </a:rPr>
              <a:t> Mann sah </a:t>
            </a:r>
            <a:r>
              <a:rPr lang="de-DE" sz="2000" dirty="0" smtClean="0">
                <a:latin typeface="Century Gothic" panose="020B0502020202020204" pitchFamily="34" charset="0"/>
              </a:rPr>
              <a:t>ein</a:t>
            </a:r>
            <a:r>
              <a:rPr lang="de-DE" sz="2000" b="1" dirty="0">
                <a:latin typeface="Century Gothic" panose="020B0502020202020204" pitchFamily="34" charset="0"/>
              </a:rPr>
              <a:t> </a:t>
            </a:r>
            <a:r>
              <a:rPr lang="de-DE" sz="2000" b="1" dirty="0" smtClean="0">
                <a:latin typeface="Century Gothic" panose="020B0502020202020204" pitchFamily="34" charset="0"/>
              </a:rPr>
              <a:t>Lager</a:t>
            </a:r>
          </a:p>
          <a:p>
            <a:pPr indent="0">
              <a:buNone/>
            </a:pPr>
            <a:endParaRPr lang="de-DE" sz="2000" b="1" dirty="0" smtClean="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endParaRPr lang="de-DE" sz="2000" b="1" dirty="0" smtClean="0">
              <a:latin typeface="Century Gothic" panose="020B0502020202020204" pitchFamily="34" charset="0"/>
            </a:endParaRPr>
          </a:p>
          <a:p>
            <a:pPr indent="0">
              <a:buNone/>
            </a:pPr>
            <a:endParaRPr lang="de-DE" sz="2000" b="1" dirty="0">
              <a:latin typeface="Century Gothic" panose="020B0502020202020204" pitchFamily="34" charset="0"/>
            </a:endParaRPr>
          </a:p>
          <a:p>
            <a:pPr indent="0">
              <a:buNone/>
            </a:pPr>
            <a:endParaRPr lang="de-DE" sz="2000" b="1" dirty="0" smtClean="0">
              <a:latin typeface="Century Gothic" panose="020B0502020202020204" pitchFamily="34" charset="0"/>
            </a:endParaRPr>
          </a:p>
          <a:p>
            <a:pPr indent="0">
              <a:buNone/>
            </a:pPr>
            <a:endParaRPr lang="de-DE" sz="2000" dirty="0" smtClean="0">
              <a:latin typeface="Century Gothic" panose="020B0502020202020204" pitchFamily="34" charset="0"/>
            </a:endParaRPr>
          </a:p>
          <a:p>
            <a:pPr indent="0">
              <a:buNone/>
            </a:pPr>
            <a:r>
              <a:rPr lang="de-DE" sz="2000" dirty="0" smtClean="0">
                <a:latin typeface="Century Gothic" panose="020B0502020202020204" pitchFamily="34" charset="0"/>
              </a:rPr>
              <a:t>und</a:t>
            </a:r>
            <a:r>
              <a:rPr lang="de-DE" sz="2000" b="1" dirty="0" smtClean="0">
                <a:latin typeface="Century Gothic" panose="020B0502020202020204" pitchFamily="34" charset="0"/>
              </a:rPr>
              <a:t> hörte fröhliche Musik </a:t>
            </a:r>
            <a:r>
              <a:rPr lang="de-DE" sz="2000" dirty="0" smtClean="0">
                <a:latin typeface="Century Gothic" panose="020B0502020202020204" pitchFamily="34" charset="0"/>
              </a:rPr>
              <a:t>wie bei einem </a:t>
            </a:r>
            <a:r>
              <a:rPr lang="de-DE" sz="2000" b="1" dirty="0" smtClean="0">
                <a:latin typeface="Century Gothic" panose="020B0502020202020204" pitchFamily="34" charset="0"/>
              </a:rPr>
              <a:t>Fest. </a:t>
            </a:r>
            <a:endParaRPr lang="de-DE" sz="2000" b="1" dirty="0">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5</a:t>
            </a:fld>
            <a:endParaRPr lang="de-DE"/>
          </a:p>
        </p:txBody>
      </p:sp>
      <p:pic>
        <p:nvPicPr>
          <p:cNvPr id="3075"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218" t="16699" r="8218" b="15871"/>
          <a:stretch/>
        </p:blipFill>
        <p:spPr bwMode="auto">
          <a:xfrm>
            <a:off x="6997213" y="2708920"/>
            <a:ext cx="1943225" cy="156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63" t="9253" b="4701"/>
          <a:stretch/>
        </p:blipFill>
        <p:spPr bwMode="auto">
          <a:xfrm>
            <a:off x="7092280" y="692696"/>
            <a:ext cx="1870594" cy="172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507" y="3573016"/>
            <a:ext cx="1543447" cy="154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90" t="6357" r="50000" b="10079"/>
          <a:stretch/>
        </p:blipFill>
        <p:spPr bwMode="auto">
          <a:xfrm>
            <a:off x="343507" y="332656"/>
            <a:ext cx="1148576" cy="225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1229" y="164865"/>
            <a:ext cx="870595" cy="1055661"/>
          </a:xfrm>
          <a:prstGeom prst="rect">
            <a:avLst/>
          </a:prstGeom>
        </p:spPr>
      </p:pic>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1" y="164865"/>
            <a:ext cx="863461" cy="1055661"/>
          </a:xfrm>
          <a:prstGeom prst="rect">
            <a:avLst/>
          </a:prstGeom>
        </p:spPr>
      </p:pic>
      <p:pic>
        <p:nvPicPr>
          <p:cNvPr id="6" name="Grafik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9381" y="2070974"/>
            <a:ext cx="775258" cy="1028457"/>
          </a:xfrm>
          <a:prstGeom prst="rect">
            <a:avLst/>
          </a:prstGeom>
        </p:spPr>
      </p:pic>
      <p:pic>
        <p:nvPicPr>
          <p:cNvPr id="7"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7129" y="4632884"/>
            <a:ext cx="732799" cy="988541"/>
          </a:xfrm>
          <a:prstGeom prst="rect">
            <a:avLst/>
          </a:prstGeom>
        </p:spPr>
      </p:pic>
      <p:pic>
        <p:nvPicPr>
          <p:cNvPr id="8" name="Grafik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840" y="4611500"/>
            <a:ext cx="884312" cy="1009925"/>
          </a:xfrm>
          <a:prstGeom prst="rect">
            <a:avLst/>
          </a:prstGeom>
        </p:spPr>
      </p:pic>
      <p:pic>
        <p:nvPicPr>
          <p:cNvPr id="10" name="Grafik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66927" y="4611500"/>
            <a:ext cx="802525" cy="988541"/>
          </a:xfrm>
          <a:prstGeom prst="rect">
            <a:avLst/>
          </a:prstGeom>
        </p:spPr>
      </p:pic>
    </p:spTree>
    <p:extLst>
      <p:ext uri="{BB962C8B-B14F-4D97-AF65-F5344CB8AC3E}">
        <p14:creationId xmlns:p14="http://schemas.microsoft.com/office/powerpoint/2010/main" val="4204803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6632"/>
            <a:ext cx="8229600" cy="6009531"/>
          </a:xfrm>
        </p:spPr>
        <p:txBody>
          <a:bodyPr/>
          <a:lstStyle/>
          <a:p>
            <a:pPr indent="0">
              <a:buNone/>
            </a:pPr>
            <a:r>
              <a:rPr lang="de-DE" sz="2000" b="1" dirty="0" smtClean="0">
                <a:latin typeface="Century Gothic" panose="020B0502020202020204" pitchFamily="34" charset="0"/>
              </a:rPr>
              <a:t>Gemeinsam </a:t>
            </a:r>
            <a:r>
              <a:rPr lang="de-DE" sz="2000" b="1" dirty="0">
                <a:latin typeface="Century Gothic" panose="020B0502020202020204" pitchFamily="34" charset="0"/>
              </a:rPr>
              <a:t>an </a:t>
            </a:r>
            <a:r>
              <a:rPr lang="de-DE" sz="2000" dirty="0">
                <a:latin typeface="Century Gothic" panose="020B0502020202020204" pitchFamily="34" charset="0"/>
              </a:rPr>
              <a:t>einem</a:t>
            </a:r>
            <a:r>
              <a:rPr lang="de-DE" sz="2000" b="1" dirty="0">
                <a:latin typeface="Century Gothic" panose="020B0502020202020204" pitchFamily="34" charset="0"/>
              </a:rPr>
              <a:t> Tisch </a:t>
            </a:r>
            <a:endParaRPr lang="de-DE" sz="2000" b="1" dirty="0" smtClean="0">
              <a:latin typeface="Century Gothic" panose="020B0502020202020204" pitchFamily="34" charset="0"/>
            </a:endParaRPr>
          </a:p>
          <a:p>
            <a:pPr indent="0">
              <a:buNone/>
            </a:pPr>
            <a:r>
              <a:rPr lang="de-DE" sz="2000" dirty="0" smtClean="0">
                <a:latin typeface="Century Gothic" panose="020B0502020202020204" pitchFamily="34" charset="0"/>
              </a:rPr>
              <a:t>fand </a:t>
            </a:r>
            <a:r>
              <a:rPr lang="de-DE" sz="2000" dirty="0">
                <a:latin typeface="Century Gothic" panose="020B0502020202020204" pitchFamily="34" charset="0"/>
              </a:rPr>
              <a:t>er dort den </a:t>
            </a:r>
            <a:r>
              <a:rPr lang="de-DE" sz="2000" b="1" dirty="0">
                <a:latin typeface="Century Gothic" panose="020B0502020202020204" pitchFamily="34" charset="0"/>
              </a:rPr>
              <a:t>Feldherrn </a:t>
            </a:r>
            <a:r>
              <a:rPr lang="de-DE" sz="1600" dirty="0" smtClean="0">
                <a:latin typeface="Century Gothic" panose="020B0502020202020204" pitchFamily="34" charset="0"/>
              </a:rPr>
              <a:t>(= Chef der Soldaten)</a:t>
            </a:r>
          </a:p>
          <a:p>
            <a:pPr indent="0">
              <a:buNone/>
            </a:pPr>
            <a:r>
              <a:rPr lang="de-DE" sz="2000" b="1" dirty="0" smtClean="0">
                <a:latin typeface="Century Gothic" panose="020B0502020202020204" pitchFamily="34" charset="0"/>
              </a:rPr>
              <a:t>und </a:t>
            </a:r>
            <a:r>
              <a:rPr lang="de-DE" sz="2000" dirty="0">
                <a:latin typeface="Century Gothic" panose="020B0502020202020204" pitchFamily="34" charset="0"/>
              </a:rPr>
              <a:t>seine </a:t>
            </a:r>
            <a:r>
              <a:rPr lang="de-DE" sz="2000" b="1" dirty="0">
                <a:latin typeface="Century Gothic" panose="020B0502020202020204" pitchFamily="34" charset="0"/>
              </a:rPr>
              <a:t>Soldaten </a:t>
            </a:r>
            <a:endParaRPr lang="de-DE" sz="2000" b="1" dirty="0" smtClean="0">
              <a:latin typeface="Century Gothic" panose="020B0502020202020204" pitchFamily="34" charset="0"/>
            </a:endParaRPr>
          </a:p>
          <a:p>
            <a:pPr indent="0">
              <a:buNone/>
            </a:pPr>
            <a:r>
              <a:rPr lang="de-DE" sz="2000" b="1" dirty="0" smtClean="0">
                <a:latin typeface="Century Gothic" panose="020B0502020202020204" pitchFamily="34" charset="0"/>
              </a:rPr>
              <a:t>zusammen </a:t>
            </a:r>
            <a:r>
              <a:rPr lang="de-DE" sz="2000" b="1" dirty="0">
                <a:latin typeface="Century Gothic" panose="020B0502020202020204" pitchFamily="34" charset="0"/>
              </a:rPr>
              <a:t>mit </a:t>
            </a:r>
            <a:r>
              <a:rPr lang="de-DE" sz="2000" dirty="0">
                <a:latin typeface="Century Gothic" panose="020B0502020202020204" pitchFamily="34" charset="0"/>
              </a:rPr>
              <a:t>den</a:t>
            </a:r>
            <a:r>
              <a:rPr lang="de-DE" sz="2000" b="1" dirty="0">
                <a:latin typeface="Century Gothic" panose="020B0502020202020204" pitchFamily="34" charset="0"/>
              </a:rPr>
              <a:t> Feinden des Königs</a:t>
            </a:r>
            <a:r>
              <a:rPr lang="de-DE" sz="2000" b="1" dirty="0" smtClean="0">
                <a:latin typeface="Century Gothic" panose="020B0502020202020204" pitchFamily="34" charset="0"/>
              </a:rPr>
              <a:t>.</a:t>
            </a:r>
            <a:endParaRPr lang="de-DE" sz="2000" b="1" dirty="0">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6</a:t>
            </a:fld>
            <a:endParaRPr lang="de-D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61664"/>
            <a:ext cx="8838778" cy="497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6349645" y="6604084"/>
            <a:ext cx="1487908" cy="230832"/>
          </a:xfrm>
          <a:prstGeom prst="rect">
            <a:avLst/>
          </a:prstGeom>
        </p:spPr>
        <p:txBody>
          <a:bodyPr wrap="none">
            <a:spAutoFit/>
          </a:bodyPr>
          <a:lstStyle/>
          <a:p>
            <a:r>
              <a:rPr lang="de-DE" sz="900" dirty="0"/>
              <a:t>www.noz.de/lokales/haren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031" y="260648"/>
            <a:ext cx="1113423" cy="1308935"/>
          </a:xfrm>
          <a:prstGeom prst="rect">
            <a:avLst/>
          </a:prstGeom>
        </p:spPr>
      </p:pic>
      <p:sp>
        <p:nvSpPr>
          <p:cNvPr id="10" name="Nach links gekrümmter Pfeil 9"/>
          <p:cNvSpPr/>
          <p:nvPr/>
        </p:nvSpPr>
        <p:spPr>
          <a:xfrm>
            <a:off x="6349645" y="980728"/>
            <a:ext cx="454603" cy="1440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6454" y="260647"/>
            <a:ext cx="996002" cy="1308935"/>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2456" y="260647"/>
            <a:ext cx="1030039" cy="1342070"/>
          </a:xfrm>
          <a:prstGeom prst="rect">
            <a:avLst/>
          </a:prstGeom>
        </p:spPr>
      </p:pic>
    </p:spTree>
    <p:extLst>
      <p:ext uri="{BB962C8B-B14F-4D97-AF65-F5344CB8AC3E}">
        <p14:creationId xmlns:p14="http://schemas.microsoft.com/office/powerpoint/2010/main" val="1167118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3284984"/>
            <a:ext cx="8291264" cy="1872209"/>
          </a:xfrm>
        </p:spPr>
        <p:txBody>
          <a:bodyPr/>
          <a:lstStyle/>
          <a:p>
            <a:pPr indent="0">
              <a:lnSpc>
                <a:spcPct val="150000"/>
              </a:lnSpc>
              <a:buNone/>
            </a:pPr>
            <a:r>
              <a:rPr lang="de-DE" sz="2000" dirty="0" smtClean="0">
                <a:latin typeface="Century Gothic" panose="020B0502020202020204" pitchFamily="34" charset="0"/>
              </a:rPr>
              <a:t>Der</a:t>
            </a:r>
            <a:r>
              <a:rPr lang="de-DE" sz="2000" b="1" dirty="0" smtClean="0">
                <a:latin typeface="Century Gothic" panose="020B0502020202020204" pitchFamily="34" charset="0"/>
              </a:rPr>
              <a:t> Mann fragte den Feldherren: </a:t>
            </a:r>
          </a:p>
          <a:p>
            <a:pPr indent="0">
              <a:lnSpc>
                <a:spcPct val="150000"/>
              </a:lnSpc>
              <a:buNone/>
            </a:pPr>
            <a:r>
              <a:rPr lang="de-DE" sz="2000" b="1" dirty="0" smtClean="0">
                <a:latin typeface="Century Gothic" panose="020B0502020202020204" pitchFamily="34" charset="0"/>
              </a:rPr>
              <a:t>„</a:t>
            </a:r>
            <a:r>
              <a:rPr lang="de-DE" sz="2000" b="1" dirty="0">
                <a:latin typeface="Century Gothic" panose="020B0502020202020204" pitchFamily="34" charset="0"/>
              </a:rPr>
              <a:t>Was soll das? Du hast </a:t>
            </a:r>
            <a:r>
              <a:rPr lang="de-DE" sz="2000" dirty="0" smtClean="0">
                <a:latin typeface="Century Gothic" panose="020B0502020202020204" pitchFamily="34" charset="0"/>
              </a:rPr>
              <a:t>den</a:t>
            </a:r>
            <a:r>
              <a:rPr lang="de-DE" sz="2000" b="1" dirty="0" smtClean="0">
                <a:latin typeface="Century Gothic" panose="020B0502020202020204" pitchFamily="34" charset="0"/>
              </a:rPr>
              <a:t> </a:t>
            </a:r>
            <a:r>
              <a:rPr lang="de-DE" sz="2000" b="1" dirty="0">
                <a:latin typeface="Century Gothic" panose="020B0502020202020204" pitchFamily="34" charset="0"/>
              </a:rPr>
              <a:t>Befehl nicht ausgeführt! </a:t>
            </a:r>
            <a:endParaRPr lang="de-DE" sz="2000" b="1" dirty="0" smtClean="0">
              <a:latin typeface="Century Gothic" panose="020B0502020202020204" pitchFamily="34" charset="0"/>
            </a:endParaRPr>
          </a:p>
          <a:p>
            <a:pPr indent="0">
              <a:lnSpc>
                <a:spcPct val="150000"/>
              </a:lnSpc>
              <a:buNone/>
            </a:pPr>
            <a:r>
              <a:rPr lang="de-DE" sz="2000" b="1" dirty="0" smtClean="0">
                <a:latin typeface="Century Gothic" panose="020B0502020202020204" pitchFamily="34" charset="0"/>
              </a:rPr>
              <a:t>Du </a:t>
            </a:r>
            <a:r>
              <a:rPr lang="de-DE" sz="2000" b="1" dirty="0">
                <a:latin typeface="Century Gothic" panose="020B0502020202020204" pitchFamily="34" charset="0"/>
              </a:rPr>
              <a:t>solltest </a:t>
            </a:r>
            <a:r>
              <a:rPr lang="de-DE" sz="2000" dirty="0">
                <a:latin typeface="Century Gothic" panose="020B0502020202020204" pitchFamily="34" charset="0"/>
              </a:rPr>
              <a:t>die</a:t>
            </a:r>
            <a:r>
              <a:rPr lang="de-DE" sz="2000" b="1" dirty="0">
                <a:latin typeface="Century Gothic" panose="020B0502020202020204" pitchFamily="34" charset="0"/>
              </a:rPr>
              <a:t> Feinde vernichten. </a:t>
            </a:r>
            <a:endParaRPr lang="de-DE" sz="2000" b="1" dirty="0" smtClean="0">
              <a:latin typeface="Century Gothic" panose="020B0502020202020204" pitchFamily="34" charset="0"/>
            </a:endParaRPr>
          </a:p>
          <a:p>
            <a:pPr indent="0">
              <a:lnSpc>
                <a:spcPct val="150000"/>
              </a:lnSpc>
              <a:buNone/>
            </a:pPr>
            <a:r>
              <a:rPr lang="de-DE" sz="2000" b="1" dirty="0" smtClean="0">
                <a:latin typeface="Century Gothic" panose="020B0502020202020204" pitchFamily="34" charset="0"/>
              </a:rPr>
              <a:t>Ihr sitzt zusammen </a:t>
            </a:r>
            <a:r>
              <a:rPr lang="de-DE" sz="2000" b="1" dirty="0">
                <a:latin typeface="Century Gothic" panose="020B0502020202020204" pitchFamily="34" charset="0"/>
              </a:rPr>
              <a:t>und feiert</a:t>
            </a:r>
            <a:r>
              <a:rPr lang="de-DE" sz="2000" b="1" dirty="0" smtClean="0">
                <a:latin typeface="Century Gothic" panose="020B0502020202020204" pitchFamily="34" charset="0"/>
              </a:rPr>
              <a:t>.“</a:t>
            </a:r>
            <a:endParaRPr lang="de-DE" sz="2000" b="1" dirty="0">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7</a:t>
            </a:fld>
            <a:endParaRPr lang="de-DE"/>
          </a:p>
        </p:txBody>
      </p:sp>
      <p:pic>
        <p:nvPicPr>
          <p:cNvPr id="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90" t="6357" r="50000" b="10079"/>
          <a:stretch/>
        </p:blipFill>
        <p:spPr bwMode="auto">
          <a:xfrm>
            <a:off x="251335" y="608055"/>
            <a:ext cx="1148576" cy="225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513" r="30571"/>
          <a:stretch/>
        </p:blipFill>
        <p:spPr bwMode="auto">
          <a:xfrm>
            <a:off x="5148064" y="312851"/>
            <a:ext cx="1561171"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8646" y="323879"/>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mit Pfeil 4"/>
          <p:cNvCxnSpPr/>
          <p:nvPr/>
        </p:nvCxnSpPr>
        <p:spPr>
          <a:xfrm>
            <a:off x="1618646" y="3068960"/>
            <a:ext cx="295335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5698" y="5049000"/>
            <a:ext cx="1633537"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5121366"/>
            <a:ext cx="1561171" cy="156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Gerade Verbindung 8"/>
          <p:cNvCxnSpPr/>
          <p:nvPr/>
        </p:nvCxnSpPr>
        <p:spPr>
          <a:xfrm flipV="1">
            <a:off x="5004048" y="5121366"/>
            <a:ext cx="1944216" cy="1259962"/>
          </a:xfrm>
          <a:prstGeom prst="line">
            <a:avLst/>
          </a:prstGeom>
        </p:spPr>
        <p:style>
          <a:lnRef idx="3">
            <a:schemeClr val="dk1"/>
          </a:lnRef>
          <a:fillRef idx="0">
            <a:schemeClr val="dk1"/>
          </a:fillRef>
          <a:effectRef idx="2">
            <a:schemeClr val="dk1"/>
          </a:effectRef>
          <a:fontRef idx="minor">
            <a:schemeClr val="tx1"/>
          </a:fontRef>
        </p:style>
      </p:cxnSp>
      <p:cxnSp>
        <p:nvCxnSpPr>
          <p:cNvPr id="11" name="Gerade Verbindung 10"/>
          <p:cNvCxnSpPr/>
          <p:nvPr/>
        </p:nvCxnSpPr>
        <p:spPr>
          <a:xfrm>
            <a:off x="5004048" y="5049000"/>
            <a:ext cx="1944216" cy="1476344"/>
          </a:xfrm>
          <a:prstGeom prst="line">
            <a:avLst/>
          </a:prstGeom>
        </p:spPr>
        <p:style>
          <a:lnRef idx="3">
            <a:schemeClr val="dk1"/>
          </a:lnRef>
          <a:fillRef idx="0">
            <a:schemeClr val="dk1"/>
          </a:fillRef>
          <a:effectRef idx="2">
            <a:schemeClr val="dk1"/>
          </a:effectRef>
          <a:fontRef idx="minor">
            <a:schemeClr val="tx1"/>
          </a:fontRef>
        </p:style>
      </p:cxnSp>
      <p:pic>
        <p:nvPicPr>
          <p:cNvPr id="2" name="Grafik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3019454"/>
            <a:ext cx="1145480" cy="1552677"/>
          </a:xfrm>
          <a:prstGeom prst="rect">
            <a:avLst/>
          </a:prstGeom>
        </p:spPr>
      </p:pic>
      <p:pic>
        <p:nvPicPr>
          <p:cNvPr id="13"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69727" y="3481938"/>
            <a:ext cx="627707" cy="62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676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6632"/>
            <a:ext cx="8229600" cy="6009531"/>
          </a:xfrm>
        </p:spPr>
        <p:txBody>
          <a:bodyPr/>
          <a:lstStyle/>
          <a:p>
            <a:pPr indent="0">
              <a:lnSpc>
                <a:spcPct val="150000"/>
              </a:lnSpc>
              <a:buNone/>
            </a:pPr>
            <a:r>
              <a:rPr lang="de-DE" sz="2000" b="1" dirty="0" smtClean="0">
                <a:latin typeface="Century Gothic" panose="020B0502020202020204" pitchFamily="34" charset="0"/>
              </a:rPr>
              <a:t>Da </a:t>
            </a:r>
            <a:r>
              <a:rPr lang="de-DE" sz="2000" b="1" dirty="0">
                <a:latin typeface="Century Gothic" panose="020B0502020202020204" pitchFamily="34" charset="0"/>
              </a:rPr>
              <a:t>sagte der Feldherr zum Boten: </a:t>
            </a:r>
            <a:endParaRPr lang="de-DE" sz="2000" b="1" dirty="0" smtClean="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endParaRPr lang="de-DE" sz="800" i="1" dirty="0" smtClean="0">
              <a:latin typeface="Century Gothic" panose="020B0502020202020204" pitchFamily="34" charset="0"/>
            </a:endParaRPr>
          </a:p>
          <a:p>
            <a:endParaRPr lang="de-DE" sz="800" i="1" dirty="0">
              <a:latin typeface="Century Gothic" panose="020B0502020202020204" pitchFamily="34" charset="0"/>
            </a:endParaRPr>
          </a:p>
          <a:p>
            <a:pPr indent="0">
              <a:buNone/>
            </a:pPr>
            <a:r>
              <a:rPr lang="de-DE" sz="800" i="1" dirty="0" smtClean="0">
                <a:latin typeface="Century Gothic" panose="020B0502020202020204" pitchFamily="34" charset="0"/>
              </a:rPr>
              <a:t>Verfasser </a:t>
            </a:r>
            <a:r>
              <a:rPr lang="de-DE" sz="800" i="1" dirty="0">
                <a:latin typeface="Century Gothic" panose="020B0502020202020204" pitchFamily="34" charset="0"/>
              </a:rPr>
              <a:t>unbekannt</a:t>
            </a:r>
            <a:endParaRPr lang="de-DE" sz="800" dirty="0">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8</a:t>
            </a:fld>
            <a:endParaRPr lang="de-DE"/>
          </a:p>
        </p:txBody>
      </p:sp>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4015859"/>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98" y="1162364"/>
            <a:ext cx="1560513"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bgerundete rechteckige Legende 1"/>
          <p:cNvSpPr/>
          <p:nvPr/>
        </p:nvSpPr>
        <p:spPr>
          <a:xfrm>
            <a:off x="1961546" y="634901"/>
            <a:ext cx="4824536" cy="2016224"/>
          </a:xfrm>
          <a:prstGeom prst="wedgeRoundRectCallout">
            <a:avLst>
              <a:gd name="adj1" fmla="val -61051"/>
              <a:gd name="adj2" fmla="val 98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dirty="0"/>
              <a:t>„</a:t>
            </a:r>
            <a:r>
              <a:rPr lang="de-DE" b="1" dirty="0"/>
              <a:t>Ich habe den Befehl des Königs ausgeführt. </a:t>
            </a:r>
          </a:p>
          <a:p>
            <a:pPr algn="ctr">
              <a:lnSpc>
                <a:spcPct val="150000"/>
              </a:lnSpc>
            </a:pPr>
            <a:r>
              <a:rPr lang="de-DE" b="1" dirty="0"/>
              <a:t>Ich habe die Feinde vernichtet- </a:t>
            </a:r>
            <a:endParaRPr lang="de-DE" b="1" dirty="0" smtClean="0"/>
          </a:p>
          <a:p>
            <a:pPr algn="ctr">
              <a:lnSpc>
                <a:spcPct val="150000"/>
              </a:lnSpc>
            </a:pPr>
            <a:r>
              <a:rPr lang="de-DE" b="1" dirty="0" smtClean="0"/>
              <a:t>Es gibt keine Feinde mehr!</a:t>
            </a:r>
            <a:endParaRPr lang="de-DE" b="1" dirty="0"/>
          </a:p>
          <a:p>
            <a:pPr algn="ctr">
              <a:lnSpc>
                <a:spcPct val="150000"/>
              </a:lnSpc>
            </a:pPr>
            <a:r>
              <a:rPr lang="de-DE" b="1" dirty="0" smtClean="0"/>
              <a:t>Ich </a:t>
            </a:r>
            <a:r>
              <a:rPr lang="de-DE" b="1" dirty="0"/>
              <a:t>habe sie zu Freunden gemacht!“</a:t>
            </a:r>
          </a:p>
        </p:txBody>
      </p:sp>
      <p:pic>
        <p:nvPicPr>
          <p:cNvPr id="7"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390" t="6357" r="50000" b="10079"/>
          <a:stretch/>
        </p:blipFill>
        <p:spPr bwMode="auto">
          <a:xfrm>
            <a:off x="7985365" y="1383085"/>
            <a:ext cx="1148576" cy="225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685054"/>
            <a:ext cx="11461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 Verbindung 5"/>
          <p:cNvCxnSpPr/>
          <p:nvPr/>
        </p:nvCxnSpPr>
        <p:spPr>
          <a:xfrm>
            <a:off x="4427984" y="3068960"/>
            <a:ext cx="360040" cy="720080"/>
          </a:xfrm>
          <a:prstGeom prst="line">
            <a:avLst/>
          </a:prstGeom>
        </p:spPr>
        <p:style>
          <a:lnRef idx="3">
            <a:schemeClr val="dk1"/>
          </a:lnRef>
          <a:fillRef idx="0">
            <a:schemeClr val="dk1"/>
          </a:fillRef>
          <a:effectRef idx="2">
            <a:schemeClr val="dk1"/>
          </a:effectRef>
          <a:fontRef idx="minor">
            <a:schemeClr val="tx1"/>
          </a:fontRef>
        </p:style>
      </p:cxnSp>
      <p:cxnSp>
        <p:nvCxnSpPr>
          <p:cNvPr id="9" name="Gerade Verbindung 8"/>
          <p:cNvCxnSpPr/>
          <p:nvPr/>
        </p:nvCxnSpPr>
        <p:spPr>
          <a:xfrm flipV="1">
            <a:off x="4788024" y="2685054"/>
            <a:ext cx="576064" cy="1103986"/>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C:\Users\Zimmermann\Reli-Ordner\0. Gottesdienste\Anfangsgottesdienste\Anfangsgottesdienst 2017\Gebärde Fei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3040" y="4415550"/>
            <a:ext cx="1563774" cy="189619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rade Verbindung 10"/>
          <p:cNvCxnSpPr/>
          <p:nvPr/>
        </p:nvCxnSpPr>
        <p:spPr>
          <a:xfrm flipV="1">
            <a:off x="2795021" y="4471216"/>
            <a:ext cx="1828779" cy="1603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2615451" y="4561990"/>
            <a:ext cx="1873158" cy="16561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350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60648"/>
            <a:ext cx="8229600" cy="5865515"/>
          </a:xfrm>
        </p:spPr>
        <p:txBody>
          <a:bodyPr/>
          <a:lstStyle/>
          <a:p>
            <a:endParaRPr lang="de-DE" sz="1400" dirty="0" smtClean="0">
              <a:latin typeface="Century Gothic" panose="020B0502020202020204" pitchFamily="34" charset="0"/>
            </a:endParaRPr>
          </a:p>
          <a:p>
            <a:endParaRPr lang="de-DE" sz="1400" dirty="0">
              <a:latin typeface="Century Gothic" panose="020B0502020202020204" pitchFamily="34" charset="0"/>
            </a:endParaRPr>
          </a:p>
          <a:p>
            <a:endParaRPr lang="de-DE" sz="1400" dirty="0" smtClean="0">
              <a:latin typeface="Century Gothic" panose="020B0502020202020204" pitchFamily="34" charset="0"/>
            </a:endParaRPr>
          </a:p>
          <a:p>
            <a:pPr indent="0">
              <a:buNone/>
            </a:pPr>
            <a:r>
              <a:rPr lang="de-DE" sz="1400" dirty="0" smtClean="0">
                <a:latin typeface="Century Gothic" panose="020B0502020202020204" pitchFamily="34" charset="0"/>
              </a:rPr>
              <a:t>                                                                      </a:t>
            </a:r>
            <a:r>
              <a:rPr lang="de-DE" sz="1800" b="1" dirty="0" smtClean="0">
                <a:solidFill>
                  <a:srgbClr val="FF0000"/>
                </a:solidFill>
                <a:latin typeface="Century Gothic" panose="020B0502020202020204" pitchFamily="34" charset="0"/>
              </a:rPr>
              <a:t>Feinde werden Freunde</a:t>
            </a:r>
          </a:p>
          <a:p>
            <a:pPr indent="0">
              <a:buNone/>
            </a:pPr>
            <a:r>
              <a:rPr lang="de-DE" sz="800" b="1" dirty="0" smtClean="0">
                <a:solidFill>
                  <a:srgbClr val="FF0000"/>
                </a:solidFill>
                <a:latin typeface="Century Gothic" panose="020B0502020202020204" pitchFamily="34" charset="0"/>
              </a:rPr>
              <a:t>Denkmal vor der UNO</a:t>
            </a:r>
            <a:endParaRPr lang="de-DE" sz="800" b="1" dirty="0">
              <a:solidFill>
                <a:srgbClr val="FF0000"/>
              </a:solidFill>
              <a:latin typeface="Century Gothic" panose="020B0502020202020204" pitchFamily="34" charset="0"/>
            </a:endParaRPr>
          </a:p>
        </p:txBody>
      </p:sp>
      <p:sp>
        <p:nvSpPr>
          <p:cNvPr id="4" name="Foliennummernplatzhalter 3"/>
          <p:cNvSpPr>
            <a:spLocks noGrp="1"/>
          </p:cNvSpPr>
          <p:nvPr>
            <p:ph type="sldNum" sz="quarter" idx="12"/>
          </p:nvPr>
        </p:nvSpPr>
        <p:spPr/>
        <p:txBody>
          <a:bodyPr/>
          <a:lstStyle/>
          <a:p>
            <a:pPr>
              <a:defRPr/>
            </a:pPr>
            <a:fld id="{0777F408-7E2F-455F-9A02-209347F8B7C8}" type="slidenum">
              <a:rPr lang="de-DE" smtClean="0"/>
              <a:pPr>
                <a:defRPr/>
              </a:pPr>
              <a:t>9</a:t>
            </a:fld>
            <a:endParaRPr lang="de-D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04303"/>
            <a:ext cx="8679954" cy="488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Zimmermann\Reli-Ordner\0. Gottesdienste\Anfangsgottesdienste\Anfangsgottesdienst 2017\Gebärde Fe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334" y="0"/>
            <a:ext cx="1563774" cy="18961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immermann\Reli-Ordner\0. Gottesdienste\Anfangsgottesdienste\Anfangsgottesdienst 2017\Gebärde Fre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8066"/>
            <a:ext cx="1367355" cy="17728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 Verbindung mit Pfeil 4"/>
          <p:cNvCxnSpPr/>
          <p:nvPr/>
        </p:nvCxnSpPr>
        <p:spPr>
          <a:xfrm flipV="1">
            <a:off x="4067944" y="959490"/>
            <a:ext cx="2417068" cy="530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336" y="382580"/>
            <a:ext cx="1554559" cy="95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561966" y="6488668"/>
            <a:ext cx="3011956" cy="261610"/>
          </a:xfrm>
          <a:prstGeom prst="rect">
            <a:avLst/>
          </a:prstGeom>
        </p:spPr>
        <p:txBody>
          <a:bodyPr wrap="square">
            <a:spAutoFit/>
          </a:bodyPr>
          <a:lstStyle/>
          <a:p>
            <a:pPr algn="ctr"/>
            <a:r>
              <a:rPr lang="de-DE" sz="1100" dirty="0"/>
              <a:t>www.noz.de/lokales/haren</a:t>
            </a:r>
          </a:p>
        </p:txBody>
      </p:sp>
    </p:spTree>
    <p:extLst>
      <p:ext uri="{BB962C8B-B14F-4D97-AF65-F5344CB8AC3E}">
        <p14:creationId xmlns:p14="http://schemas.microsoft.com/office/powerpoint/2010/main" val="3698769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7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 „Mensch“</Template>
  <TotalTime>0</TotalTime>
  <Words>323</Words>
  <Application>Microsoft Office PowerPoint</Application>
  <PresentationFormat>Bildschirmpräsentation (4:3)</PresentationFormat>
  <Paragraphs>139</Paragraphs>
  <Slides>10</Slides>
  <Notes>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7_Human</vt:lpstr>
      <vt:lpstr>Der Befehl des Königs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Der Befehl des Königs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Anfangsgottesdienst Schuljahr 2014/15</dc:title>
  <dc:creator>Zimmermann</dc:creator>
  <cp:lastModifiedBy>Zimmermann</cp:lastModifiedBy>
  <cp:revision>190</cp:revision>
  <cp:lastPrinted>2016-09-21T14:07:15Z</cp:lastPrinted>
  <dcterms:created xsi:type="dcterms:W3CDTF">2014-09-20T16:09:11Z</dcterms:created>
  <dcterms:modified xsi:type="dcterms:W3CDTF">2017-09-23T10:45:42Z</dcterms:modified>
</cp:coreProperties>
</file>