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"/>
  </p:notesMasterIdLst>
  <p:handoutMasterIdLst>
    <p:handoutMasterId r:id="rId4"/>
  </p:handoutMasterIdLst>
  <p:sldIdLst>
    <p:sldId id="537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1" autoAdjust="0"/>
    <p:restoredTop sz="94729" autoAdjust="0"/>
  </p:normalViewPr>
  <p:slideViewPr>
    <p:cSldViewPr>
      <p:cViewPr>
        <p:scale>
          <a:sx n="93" d="100"/>
          <a:sy n="93" d="100"/>
        </p:scale>
        <p:origin x="-19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45AC06-FC25-416D-862F-986AD67F7C94}" type="datetimeFigureOut">
              <a:rPr lang="de-DE"/>
              <a:pPr>
                <a:defRPr/>
              </a:pPr>
              <a:t>28.05.2017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659" cy="49593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9118"/>
            <a:ext cx="2945659" cy="49593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3782F2-B007-45E1-BDC9-F0690FC286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041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2139" tIns="46070" rIns="92139" bIns="460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2139" tIns="46070" rIns="92139" bIns="460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352E73-D3E5-4E4C-A17D-268FBCA6AB47}" type="datetimeFigureOut">
              <a:rPr lang="de-DE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9" tIns="46070" rIns="92139" bIns="4607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351"/>
            <a:ext cx="5438140" cy="4466591"/>
          </a:xfrm>
          <a:prstGeom prst="rect">
            <a:avLst/>
          </a:prstGeom>
        </p:spPr>
        <p:txBody>
          <a:bodyPr vert="horz" lIns="92139" tIns="46070" rIns="92139" bIns="4607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118"/>
            <a:ext cx="2945659" cy="495935"/>
          </a:xfrm>
          <a:prstGeom prst="rect">
            <a:avLst/>
          </a:prstGeom>
        </p:spPr>
        <p:txBody>
          <a:bodyPr vert="horz" lIns="92139" tIns="46070" rIns="92139" bIns="460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9118"/>
            <a:ext cx="2945659" cy="495935"/>
          </a:xfrm>
          <a:prstGeom prst="rect">
            <a:avLst/>
          </a:prstGeom>
        </p:spPr>
        <p:txBody>
          <a:bodyPr vert="horz" lIns="92139" tIns="46070" rIns="92139" bIns="460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AE9EA5-CCB1-487D-AC48-93C2965D0EE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761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9B73F6-943C-4373-A116-F54982C45FB3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7249B-A641-4F52-B3AE-E16CBF235B0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48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2D0A87-50CA-4CFB-8F4C-AABF04BC0ABE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B5AFD-E71D-4223-87B8-A9E1A75D42A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61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E9C1E6-E0DE-4A32-9E2A-9649F4A2586D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63672-BD5F-48CC-B7C8-7F2359478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414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BE37B-50C1-42E1-916A-45CAF807CC6B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67A33-6AE1-46A2-A1B0-A5F560A6336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363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FAE5A-38A2-42A4-89A3-C09956E8F3A5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1494F-3D27-4BED-9A60-8319F93759C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97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1EB78-418F-4EB8-AAAF-465BA6BE09FD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BB038-3A4D-4C48-AB91-31F5B41763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29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96748-907F-441D-B031-4A0A549243E1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F5129-7F64-419F-8B4F-08F4A08D25D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95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0F1422-1978-424B-AE75-C75615ED7B4A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F2341-A4EF-4461-B512-EDECE353B1A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015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79FED5-D991-4E61-A8F6-F82C6F106CF9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4D0A3-922E-41E3-B898-2F0CB5A3E74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664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790F7-6C6A-46F7-B58B-31FB4F7AD974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678AA-0A80-4837-B1A3-F7D26C9A1B1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40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5C63E-3E3D-49E4-8FD9-489AA180DDCD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546A9-0047-4A93-A04A-0B8D2E1E7CA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108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CBD9B3-BB76-458E-BA84-F1AE6892F572}" type="datetime1">
              <a:rPr lang="de-DE" smtClean="0"/>
              <a:pPr>
                <a:defRPr/>
              </a:pPr>
              <a:t>28.05.2017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D163C4-4661-4D7D-9AFA-73945740FC4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46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AF6B1-39F1-4D95-8EFD-A80CAC692312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" t="4779" r="63230" b="6376"/>
          <a:stretch/>
        </p:blipFill>
        <p:spPr bwMode="auto">
          <a:xfrm rot="5400000">
            <a:off x="2451475" y="-1188712"/>
            <a:ext cx="4241049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s://upload.wikimedia.org/wikipedia/commons/thumb/f/f0/SuitHearts.svg/220px-SuitHeart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90805" y="2669753"/>
            <a:ext cx="1440161" cy="142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Zimmermann</dc:creator>
  <cp:lastModifiedBy>Zimmermann</cp:lastModifiedBy>
  <cp:revision>342</cp:revision>
  <cp:lastPrinted>2017-05-24T06:41:57Z</cp:lastPrinted>
  <dcterms:created xsi:type="dcterms:W3CDTF">2012-02-10T07:51:49Z</dcterms:created>
  <dcterms:modified xsi:type="dcterms:W3CDTF">2017-05-28T19:04:54Z</dcterms:modified>
</cp:coreProperties>
</file>