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4" r:id="rId2"/>
    <p:sldMasterId id="2147483746" r:id="rId3"/>
    <p:sldMasterId id="2147483770" r:id="rId4"/>
    <p:sldMasterId id="2147483782" r:id="rId5"/>
    <p:sldMasterId id="2147483794" r:id="rId6"/>
    <p:sldMasterId id="2147483806" r:id="rId7"/>
    <p:sldMasterId id="2147483818" r:id="rId8"/>
    <p:sldMasterId id="2147483914" r:id="rId9"/>
    <p:sldMasterId id="2147483926" r:id="rId10"/>
    <p:sldMasterId id="2147483950" r:id="rId11"/>
    <p:sldMasterId id="2147483962" r:id="rId12"/>
    <p:sldMasterId id="2147483974" r:id="rId13"/>
    <p:sldMasterId id="2147483986" r:id="rId14"/>
    <p:sldMasterId id="2147483998" r:id="rId15"/>
    <p:sldMasterId id="2147484010" r:id="rId16"/>
    <p:sldMasterId id="2147484022" r:id="rId17"/>
    <p:sldMasterId id="2147484034" r:id="rId18"/>
    <p:sldMasterId id="2147484046" r:id="rId19"/>
    <p:sldMasterId id="2147484058" r:id="rId20"/>
  </p:sldMasterIdLst>
  <p:notesMasterIdLst>
    <p:notesMasterId r:id="rId74"/>
  </p:notesMasterIdLst>
  <p:handoutMasterIdLst>
    <p:handoutMasterId r:id="rId75"/>
  </p:handoutMasterIdLst>
  <p:sldIdLst>
    <p:sldId id="279" r:id="rId21"/>
    <p:sldId id="272" r:id="rId22"/>
    <p:sldId id="391" r:id="rId23"/>
    <p:sldId id="392" r:id="rId24"/>
    <p:sldId id="393" r:id="rId25"/>
    <p:sldId id="394" r:id="rId26"/>
    <p:sldId id="395" r:id="rId27"/>
    <p:sldId id="388" r:id="rId28"/>
    <p:sldId id="384" r:id="rId29"/>
    <p:sldId id="385" r:id="rId30"/>
    <p:sldId id="386" r:id="rId31"/>
    <p:sldId id="387" r:id="rId32"/>
    <p:sldId id="281" r:id="rId33"/>
    <p:sldId id="273" r:id="rId34"/>
    <p:sldId id="367" r:id="rId35"/>
    <p:sldId id="282" r:id="rId36"/>
    <p:sldId id="376" r:id="rId37"/>
    <p:sldId id="341" r:id="rId38"/>
    <p:sldId id="335" r:id="rId39"/>
    <p:sldId id="347" r:id="rId40"/>
    <p:sldId id="348" r:id="rId41"/>
    <p:sldId id="263" r:id="rId42"/>
    <p:sldId id="389" r:id="rId43"/>
    <p:sldId id="390" r:id="rId44"/>
    <p:sldId id="368" r:id="rId45"/>
    <p:sldId id="381" r:id="rId46"/>
    <p:sldId id="377" r:id="rId47"/>
    <p:sldId id="382" r:id="rId48"/>
    <p:sldId id="383" r:id="rId49"/>
    <p:sldId id="284" r:id="rId50"/>
    <p:sldId id="370" r:id="rId51"/>
    <p:sldId id="369" r:id="rId52"/>
    <p:sldId id="264" r:id="rId53"/>
    <p:sldId id="296" r:id="rId54"/>
    <p:sldId id="298" r:id="rId55"/>
    <p:sldId id="297" r:id="rId56"/>
    <p:sldId id="285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293" r:id="rId65"/>
    <p:sldId id="294" r:id="rId66"/>
    <p:sldId id="343" r:id="rId67"/>
    <p:sldId id="375" r:id="rId68"/>
    <p:sldId id="336" r:id="rId69"/>
    <p:sldId id="277" r:id="rId70"/>
    <p:sldId id="372" r:id="rId71"/>
    <p:sldId id="371" r:id="rId72"/>
    <p:sldId id="357" r:id="rId73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6F21C0-153D-40C2-93D0-EE362D3889EA}" type="datetimeFigureOut">
              <a:rPr lang="de-DE"/>
              <a:pPr>
                <a:defRPr/>
              </a:pPr>
              <a:t>20.09.2016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5FD334-3418-4A32-89C2-A7C2C221F5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513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27E4EB-451C-4893-9A01-D6E9AA5A99D6}" type="datetimeFigureOut">
              <a:rPr lang="de-DE"/>
              <a:pPr>
                <a:defRPr/>
              </a:pPr>
              <a:t>20.09.2016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D3D0F3-9968-4E60-BD02-34E4101E2D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416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2CD9D0-8554-48AA-BFC7-7641D60A59FE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445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7338D4-4AD2-4725-9761-C29F20FC7514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547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85D96F-70C9-4C1E-9A3A-B44070766930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9787C-4168-4D1A-B89F-4838223C66B8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854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2C2132-0AD1-446D-A41E-28F7FD3DE25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37B80F-EE90-457A-B66D-E5DD39DA44A2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059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24F22A-E64A-46B2-8F24-29ABBF830DBC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9EAD3-62A2-45D9-913C-902F06D2E2F0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264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03A108-77FB-4AB3-BBB1-D2E1A1D7C631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366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2A1E78-FFA1-4B83-ABA5-A30C25106D59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5CF293-F2DF-4A20-9972-9E6039B1EEF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BB37D9-AB09-4D1B-9528-B8E8328FA89B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571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1A064-EF53-4853-84D7-4AD22FC969C4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482D8-8F28-40FB-A8CE-262202B31DAE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776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65F066-C7BA-40A6-8CD8-C6F6A336F22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FCEAA7-3928-4D5D-B3AB-54DFD6D7CAC6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981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CD6A7D-44B8-4990-AE56-6C16FEDBDF3A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65B090-83FB-42CB-9E28-C563333B72D3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2186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78F049-54FE-441B-B009-44951B81286F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650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DBDF4E-ABEF-4050-836B-DCA0E762B2FD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2493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E06607-2E76-4571-BB45-F9124AC54209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728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DDD38E-A08B-4BAD-A5D4-A2E37FC14E9B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830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49D7E-1E25-44C1-BB54-FC5D971FC426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933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29C1AB-4FEB-4D09-B4BD-8313BA3E3FA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035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98A32F-9FFE-4804-AE59-4BFEB58CD19A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138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A5522B-9A0F-418C-B5C9-5540EF818124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15C044-A15A-4A8F-A7D1-A1F1F27D6717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342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3049DC-7D79-4314-B474-5857ABED8231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45A22-14AE-41F7-959C-812139BEE6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90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8DCB-D081-4B5F-BCA8-DC22BBB487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204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ECC52-74B1-4D09-9D5D-C99D2584E5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9443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B016-DA45-48EC-87B4-B62B96FFCA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0505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5386D-5107-48B7-8B77-3A0CF1646A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1673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2C90-253E-4DB0-AE46-AB5C7DE77E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584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24E51-B2ED-4C01-B78E-22E99B235E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102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C42CD-95BE-488B-9F40-C365AAB0F5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138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77A3C-9106-488C-A423-2C7AE11FF1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74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4C77F-B0E7-4DF7-9F5F-ABE1A78155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2219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B46AF-ADBE-45F6-AB4A-9629D1A24D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0936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72EE3-4AAF-48F8-8B6E-D9F079561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99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27E9B-FE2F-48A0-9668-0D0DBA1D56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0385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B308F-B84C-41FC-9F22-2B79FBFBCB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392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329B5-5A89-4149-A763-0CD212277B0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38948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7235-E6A2-4C59-97CA-A64E43A4D5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24831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90956-BC8A-4E13-8A1E-7FED62BF5A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6635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F961-2F06-48DD-9C4E-41A8D112CB4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3823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B1B5C-1C37-4A96-B1C6-F886D8419B6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28341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01B95-3A15-4DEB-BB97-439801E351F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8464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B7D11-FF07-4602-9A82-D041AC7EF5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46053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A170E-9CC8-4510-A94E-31F13321BE9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33843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5537F-6942-4CCA-A513-58473735167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42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8821-10D0-4707-8A87-84C0D2983B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698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B9B5D-EE4E-4EC6-9256-51722AEC28D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64742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27322-840B-4642-839A-423C9797C11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23981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C849B-46AA-4B73-918C-ED7EBD9ABFF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86776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9D3E3-A3B7-488B-B859-89EF67422A6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80302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7E77-0492-4BDF-ACF6-99632D25483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54460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84F09-9738-4281-BD25-4365F3ABF56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368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35E5-BF20-48C0-929B-1142750698A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9357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43DF3-E2AE-44DB-9501-433D7FB4CC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3319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57102-976D-46A0-A85C-F31B6C8719A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7823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1F46B-D0A3-42FD-998B-E7CC03DFEB2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446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5592-333D-48E1-9C09-C1114CFE04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3076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098D0-B997-484D-987F-06FDE8AE7F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4828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8C1A-6518-4539-888C-8BDFFBBB73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97704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CFE5-EFE2-4881-BF21-F2E7DA44674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9305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875B-5AF1-4939-9572-A6B80E3D6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1687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C88F-9FD4-43E4-97D2-F89A54139C8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3957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710F7-173A-45E2-A68F-EC55146F3B7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8325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9766-5AEB-42E7-9608-CE96AE535D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6057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6428-2BF7-41C4-B50B-2CB4506247A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8343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77D0-1178-4D73-9C4B-9D527744AE1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6850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775BA-AFCD-48E8-AAC9-A353F83BF43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11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D3A1-1835-4F1B-B268-82710292F8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6901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DDE37-CCE0-4742-956D-428F9402A15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934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F2082-9B45-410B-B212-FB5EA684AB7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6795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96FC8-BF3F-4BC9-93E4-22CCB4F41FF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6090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FC85-D9AE-4917-97A5-CDFF00F2C08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1446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0804-EFF0-49F8-9684-5A2632CD54E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67774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6A95A-E1E2-47E4-9224-81992B5066C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99904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0F842-4FBC-441F-95D4-25B62A5519D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28780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4B653-F532-4219-945B-9EFF077794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0536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44EF6-07D8-4A91-BAF8-66A6F30515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85111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DC962-40F2-45DA-928F-040E9B6CA9F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062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79A0-4465-49D0-8EA5-2B1F23C7C1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4095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F103-C4E4-4EA8-B15B-94AC4D8C27C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5976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B2EF4-B593-49FE-B59D-72B0EBCDEB9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30390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1C100-6025-4A4F-A3D5-C6BE320CF47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860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9E01-F257-4134-82B5-BC58172F43F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3145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6CA7E-E1E1-4D45-ADF2-C2926C45007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3051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2A8EE-2DF0-4E8F-87B4-6D620891131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6350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9AD3-B20F-43C0-BE9C-CE2AF1D0378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9139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C3AF-CDAD-4838-B920-92161E03DE4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1818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B0CE3-0740-4747-97E5-1D11B877E63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19929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CE78-E96F-40F7-8562-6D20FA29CF1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84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AEE3A-D21F-4946-9E12-DAA6533FDB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19145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90B11-295D-4F38-B235-11EAD5749B3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8246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CAEB2-31FA-46F7-A0EC-603E43953A3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978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9D0F-70B0-4662-9854-94085E1D316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68246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361E-C024-4483-847B-94274ADEE9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2523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28C-E142-4C95-BCD7-B4C24956F1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5549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2FE-B114-457E-AF1F-EB7F34CCA94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8654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7C54-E34C-4A62-8132-0694FA0554A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4512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F9D43-6D1F-4AFC-9D1E-990BF781C68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5824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34A0C-A523-4B5B-B24F-79D70ACF601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7246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48887-C4B4-4908-A022-A3149996AE2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1958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C92E-13C1-4D5D-A0CD-40C466CB15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766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E5C02-CC14-4DD8-B890-91083011800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68515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A71AD-FEF2-4C38-BFB4-5F64DFE21E0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969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E575-0C33-4ED0-B5EB-9AC8BA85A5C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92331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D27A7-0FEF-4C6E-8295-5F3B55115DE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7362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4629-9F86-411B-9C4F-18071882A9D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25312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AD6D-257E-4DD0-B6DB-7C1D8932255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80863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00A42-2D1A-439D-AA74-E302ACDA96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84016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CD481-3F60-48BF-A899-0E1E0F0D56C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8625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2B01-54B4-4CAE-9ADB-A5DF4A9180E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7338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96E37-42E7-49E5-BFAA-BDFAAF6A390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6688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9920-363C-42F9-A732-E8E6DE9D30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1470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AF928-6405-4E63-9593-803EFAF78D4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47554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6DAEC-4235-4217-A6CE-C7C9D3BB0FA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62782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22F4-23C4-4E7D-94CE-28EDE84533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901329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0887-F7BC-462A-9EBA-78D63768CD9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2316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CA167-261F-4CD5-92F1-F204E6796B4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3072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C296-7408-4331-94E0-BAD9FBC24A0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4554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87380-0123-46F6-90BD-A2A306E2A23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86077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A52CB-7295-4B0C-9066-80DF2381D8D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6353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E1C4-05D0-478C-B897-C173C1FD6E8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1051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7D19-399C-49B2-9C21-B8DBA2D49E5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850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B7771-E51F-4C4D-B416-2EEA02794B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97110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24DB5-F148-46B8-B1DF-A94865A82C8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9231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E02E8-CCEF-42EF-9847-5A784515E93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28416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9ED79-5153-4836-A553-39E9635F41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31680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EEDAF-6726-4A26-AAB5-769164C3872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93761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F5CF-A827-467C-8200-E88442855D1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2300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F21DA-0AD8-421E-8D39-3938D89294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9823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9123-92B3-499B-8AA4-D524A847EE1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795012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A0086-B903-41C0-879D-67AF5834950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7084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855EE-33F1-40F8-B038-1992A950F84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3377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D96D8-84DC-4DB5-AEFD-ACA5ACECE70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74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2BE6-E0D5-454A-A565-F4AAA8FB32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358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08E7D-C2A6-4224-A13E-9368FF9735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3317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0A98D-0D2D-4676-930E-7DA06F88D3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9490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E80B1-933C-4725-B119-1C4045FE14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36899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3E3E6-AAE9-4642-96CE-F2E5CDF8F49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0600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A055-665D-4421-B237-38CE310DAC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62554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A94A-FB84-479F-9F97-D3CF575DFE7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40763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7A360-D909-4F08-88F3-4B312BF43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5857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D0D08-4638-4CF8-98C8-1C26118A522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56340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2639-5B1A-4C04-BA3B-B9A44FAECAE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9667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902E6-EC71-4F70-AD0B-44DE41A45C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028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F37CA-0AF2-4BA8-BC74-50115D2050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202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B024-13FA-4B47-97A6-071B5FE85E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5205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D9ED6-AC80-41C4-A567-44A260B80A0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4236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F1BA3-6BE5-4CD6-B54F-A49C671D52B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341496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4FB66-B726-427C-923B-BC4CAF75920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6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1085-6E45-46E2-A2FC-6515EB0CFD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5331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6BFF2-06EA-412E-AC35-981A8105C37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97935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828AE-638A-4901-B089-AFA4CBD7B7B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3315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F8B14-FC3D-4C3B-A159-E0207BBBDC3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8735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7E846-B9C4-4F48-B8BF-F40C2E88239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205221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2B6CC-F07C-460D-B6CA-F217D87329A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7587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90AAC-E8E1-4D84-BE10-F18BED32FB7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460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13A34-4FE8-47B3-971F-232FAA95FD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2747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3B8C-7141-4BA3-8416-7B6BC25305A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276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B6CD-5845-4268-9A77-2CF8348ED3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183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9CDAF-3D43-43EE-B0C2-188170216E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255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E1D6E-4757-4896-A63A-EDCBCB805C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66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5320-A388-48CF-BBA0-696EF49376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245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641E-6ABE-4D44-8AD0-162DEBE62C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200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00792-9624-446E-B00D-5D173EEB2A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44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01AE-5657-4BA5-B0AE-D4D058FF39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89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B2B23-885B-46AD-BC16-D14B949442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901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79498-0022-4DF7-AA36-A4BA870AA7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863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D0D2F-E850-4E2A-9303-FEE50F4707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636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FA66-91D0-418E-82C1-6E289E4110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783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513D-5E97-4341-9DAD-47CD7D7F04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596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7857-7869-47FC-8E1F-FF6D14C1F0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145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0AAC-8FAE-4159-B0C0-2B50A8283F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231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1D90D-6EE3-4572-BE02-70C673B961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607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43F32-0305-46D4-B830-89AF6309D8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173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2315-FAAE-4D5B-933C-C09638843A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112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992E2-9C23-47F7-9F19-1327605233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9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8A699-A731-4073-87AF-FC21A2D682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595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C80D-0053-483B-889A-626694C1A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163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79F03-086D-47D4-8018-4402A90589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551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CF2C8-3756-4E0F-9D5D-E8C6E1E9C1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686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6DF1-DC67-45A7-B99F-1EB08FEAE7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79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7DB9A-D8BD-43CC-A4E5-22F00B84AD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475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13ACB-6A5C-4651-AC12-3557234839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339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B40CD-A0FC-4896-A99F-713F2FBA04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972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B84D-41F8-48ED-B574-C590652FC9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722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A9DEF-BC93-4B3F-A95B-8649F4AED3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066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EA25-77D1-4F4D-9E3E-E76C30DF7C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35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F07A9-EFD5-4D43-BDC5-F08924AF03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8935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BD671-FFC4-49B2-BBB5-5F9E1F93E6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053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65C5A-795D-4F8D-9076-EFD7A6F8D3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857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E0E0-D0CE-43B7-9B4F-41CB37F186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665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A6AD-45A1-49E3-A3D6-2055800B2B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265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1EE73-5BD1-430A-95F5-7D25D5F06F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133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DD84C-C412-467C-B3DD-FEFDA81D9D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478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52570-FD30-485C-A0C5-990480B4F4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550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7F408-7E2F-455F-9A02-209347F8B7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76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F519E-1C55-484B-B74F-BEBCD0E35E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539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A2964-FAAF-4A52-BC58-1CD61EABBD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49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E3CCC-0377-4A6A-A168-C0A2DB5587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395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3D695-CEF2-4DE8-B4F2-48FE8580A6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514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EEA8F-242E-498F-B05B-9EAFD1FAF8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219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6762-46E9-4D8F-A292-2F3E64DA10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152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4364-D7D9-4055-AF99-DBA315A441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001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8365D-B695-4B3A-BBD9-F3E646444B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701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0AA0E-0D94-44DD-94C7-C07CCAB71C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322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27B9-B371-4831-ADA6-D3CE3CA03A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7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3C4BF-17EF-416E-A353-2D241CFD25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8428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F544-D17E-4888-B212-AA066E7D60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6976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BEDFC-1A8A-423C-A85B-25EF41ED7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52918-CD6E-4627-9D5F-A4745A4C90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59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5014F-F468-4956-A12A-748BF9D773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323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6410-0404-4654-AE4E-26D3D2FF52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633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37B57-78C4-46E6-8CA5-37D4CA6A59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4041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7A5FA-FA2E-4C73-A857-BBBDD8D0C5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674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A9CC-0396-49FA-878D-86074B8DD4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974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B80ED-C10F-4984-AAB7-9CAEA0AC9B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071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96107-932F-458E-99A2-9630A61BAD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084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A239E-2F46-4FA0-A615-A7AEC6634B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952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9327-0AB2-45DA-B635-F2E7F99B29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290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6472-6D5A-4DD6-989E-5B545AFF4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01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B7630-8E3F-4AFF-8C38-FCB4B26884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013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162EA-79E3-4A8B-ACB3-570F9C0693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3139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C439-8565-4B72-B885-27AB6B6405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6031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1FBFB-1488-4B58-B9E5-9DE372E7A3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487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0A0EA-3D9D-4F69-91A5-AAAD399090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398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6B97B-1DA1-40B3-A6B3-2C5AE24111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6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6E7FE-F534-48FA-ACD5-1E01644587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862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36BD-2D5B-4146-B01E-5401C4421F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341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870FA-7FB0-4898-8894-97CABE604D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169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E1ED2-D63C-44ED-9664-4A945822D0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876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906F-ABC2-4C4E-B925-43E0F2A926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76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200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6892-69E3-4C5A-8D21-076A60587F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989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19B2-D302-4992-AF04-BC73F477FD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983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64E4D-EA30-402B-A15C-8A42D24E87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898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9F53-E9A9-45E0-BC2F-7A30C2402A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0674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843D-26CD-4503-A373-95A94BBDE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4960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6A9A4-1721-4138-B5D0-34B2AC32D7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3971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6000B-7CC9-4104-B5FA-E75959AD80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1408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D41D-D404-469E-940F-B623C3C411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8351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B5C8-8C7C-48C3-BF42-D4B9715022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2060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2CF6-86F7-451C-BA3B-273F04722A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7406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0E658-A715-48EB-AF62-46B9403C00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13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730C3AA-85CC-4B4E-919B-2F8151C324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530" r:id="rId9"/>
    <p:sldLayoutId id="2147484338" r:id="rId10"/>
    <p:sldLayoutId id="214748433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4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F0DAF747-B4D5-4597-B558-8C768FA210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539" r:id="rId9"/>
    <p:sldLayoutId id="2147484428" r:id="rId10"/>
    <p:sldLayoutId id="214748442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26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3CDB82F-9304-4B60-8DD8-22BEEE0BC17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540" r:id="rId9"/>
    <p:sldLayoutId id="2147484438" r:id="rId10"/>
    <p:sldLayoutId id="214748443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29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0453428E-F86D-4766-835B-8DEB42CABF6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541" r:id="rId9"/>
    <p:sldLayoutId id="2147484448" r:id="rId10"/>
    <p:sldLayoutId id="214748444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31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7A3A8EDC-E827-419F-995B-788CA127369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542" r:id="rId9"/>
    <p:sldLayoutId id="2147484458" r:id="rId10"/>
    <p:sldLayoutId id="214748445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33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7EBA7624-D1EA-4AB2-99E7-C8C47D0868B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543" r:id="rId9"/>
    <p:sldLayoutId id="2147484468" r:id="rId10"/>
    <p:sldLayoutId id="214748446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36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EF922A3-DA2F-4C82-B308-9F8EA6B7E1D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544" r:id="rId9"/>
    <p:sldLayoutId id="2147484478" r:id="rId10"/>
    <p:sldLayoutId id="214748447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638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26D37C87-0CA4-435C-8240-40C0E50DAFF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545" r:id="rId9"/>
    <p:sldLayoutId id="2147484488" r:id="rId10"/>
    <p:sldLayoutId id="214748448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41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4F577F5B-C978-4C99-B61A-E2E70E05E4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546" r:id="rId9"/>
    <p:sldLayoutId id="2147484498" r:id="rId10"/>
    <p:sldLayoutId id="214748449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843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E68AB8C-201D-4D2C-A23F-B9920EBC85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47" r:id="rId9"/>
    <p:sldLayoutId id="2147484508" r:id="rId10"/>
    <p:sldLayoutId id="214748450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45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8CB85CC9-5623-4A98-BD5A-BB9A44BD3C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48" r:id="rId9"/>
    <p:sldLayoutId id="2147484518" r:id="rId10"/>
    <p:sldLayoutId id="214748451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05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9F26807D-0434-4158-AA4B-D17A74F9F5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531" r:id="rId9"/>
    <p:sldLayoutId id="2147484348" r:id="rId10"/>
    <p:sldLayoutId id="214748434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048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0096CEE6-C19F-44DC-9EDC-2F9DB255DA0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49" r:id="rId9"/>
    <p:sldLayoutId id="2147484528" r:id="rId10"/>
    <p:sldLayoutId id="214748452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07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0E9DF442-53DC-4E5E-8548-7ED3B65045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532" r:id="rId9"/>
    <p:sldLayoutId id="2147484358" r:id="rId10"/>
    <p:sldLayoutId id="214748435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09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7954F30B-A207-478E-80D6-9B690BA17B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533" r:id="rId9"/>
    <p:sldLayoutId id="2147484368" r:id="rId10"/>
    <p:sldLayoutId id="214748436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12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1DC41B7-37FB-4C4C-A866-109A43BBAF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534" r:id="rId9"/>
    <p:sldLayoutId id="2147484378" r:id="rId10"/>
    <p:sldLayoutId id="214748437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14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9B72BE4A-C66D-4172-A27A-1407B8C2C5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535" r:id="rId9"/>
    <p:sldLayoutId id="2147484388" r:id="rId10"/>
    <p:sldLayoutId id="214748438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17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A3281271-99C4-4331-BB9A-E96E69FCC1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536" r:id="rId9"/>
    <p:sldLayoutId id="2147484398" r:id="rId10"/>
    <p:sldLayoutId id="214748439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19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ACA627CB-3F1A-4EF8-8D1A-0CBA1705CC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537" r:id="rId9"/>
    <p:sldLayoutId id="2147484408" r:id="rId10"/>
    <p:sldLayoutId id="214748440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21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9D93738F-E956-49EE-9048-F9E88AC56C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538" r:id="rId9"/>
    <p:sldLayoutId id="2147484418" r:id="rId10"/>
    <p:sldLayoutId id="2147484419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1.emf"/><Relationship Id="rId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1.emf"/><Relationship Id="rId4" Type="http://schemas.openxmlformats.org/officeDocument/2006/relationships/image" Target="../media/image40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rgbClr val="0070C0"/>
                </a:solidFill>
              </a:rPr>
              <a:t>Anfang</a:t>
            </a:r>
            <a:r>
              <a:rPr lang="de-DE">
                <a:solidFill>
                  <a:srgbClr val="00B0F0"/>
                </a:solidFill>
              </a:rPr>
              <a:t>s</a:t>
            </a:r>
            <a:r>
              <a:rPr lang="de-DE">
                <a:solidFill>
                  <a:srgbClr val="0070C0"/>
                </a:solidFill>
              </a:rPr>
              <a:t> </a:t>
            </a:r>
            <a:r>
              <a:rPr lang="de-DE">
                <a:solidFill>
                  <a:srgbClr val="00B0F0"/>
                </a:solidFill>
              </a:rPr>
              <a:t>•</a:t>
            </a:r>
            <a:r>
              <a:rPr lang="de-DE">
                <a:solidFill>
                  <a:srgbClr val="0070C0"/>
                </a:solidFill>
              </a:rPr>
              <a:t> gottesdienst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60925" y="6381750"/>
            <a:ext cx="4038600" cy="320675"/>
          </a:xfrm>
        </p:spPr>
        <p:txBody>
          <a:bodyPr>
            <a:normAutofit fontScale="250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© der Gebärdenbilder: Gebärdenbaukasten Verlag Karin Kestner; </a:t>
            </a:r>
            <a:r>
              <a:rPr lang="de-DE" dirty="0" err="1"/>
              <a:t>Pictogramme</a:t>
            </a:r>
            <a:r>
              <a:rPr lang="de-DE" dirty="0"/>
              <a:t>: </a:t>
            </a:r>
            <a:r>
              <a:rPr lang="de-DE" dirty="0" err="1"/>
              <a:t>Piktos</a:t>
            </a:r>
            <a:r>
              <a:rPr lang="de-DE" dirty="0"/>
              <a:t>: ARASAAC (http://www.catedu.es/arasaac/) </a:t>
            </a:r>
            <a:r>
              <a:rPr lang="de-DE" dirty="0" err="1"/>
              <a:t>Mulberry</a:t>
            </a:r>
            <a:r>
              <a:rPr lang="de-DE" dirty="0"/>
              <a:t> (http://straight-street.com/) </a:t>
            </a:r>
            <a:r>
              <a:rPr lang="de-DE" dirty="0" err="1"/>
              <a:t>Sclera</a:t>
            </a:r>
            <a:r>
              <a:rPr lang="de-DE" dirty="0"/>
              <a:t> (http://www.Sclera.be) User </a:t>
            </a:r>
            <a:r>
              <a:rPr lang="de-DE" dirty="0" err="1"/>
              <a:t>photos</a:t>
            </a:r>
            <a:r>
              <a:rPr lang="de-DE" dirty="0"/>
              <a:t> (Copyright </a:t>
            </a:r>
            <a:r>
              <a:rPr lang="de-DE" dirty="0" err="1"/>
              <a:t>undefined</a:t>
            </a:r>
            <a:r>
              <a:rPr lang="de-DE" dirty="0"/>
              <a:t>) </a:t>
            </a:r>
            <a:r>
              <a:rPr lang="de-DE" dirty="0" err="1"/>
              <a:t>Picto-Selector</a:t>
            </a:r>
            <a:r>
              <a:rPr lang="de-DE" dirty="0"/>
              <a:t> (http://www.PictoSelector.eu) Fotos, </a:t>
            </a:r>
            <a:r>
              <a:rPr lang="de-DE" dirty="0" smtClean="0"/>
              <a:t>Zeichnungen: </a:t>
            </a:r>
            <a:r>
              <a:rPr lang="de-DE" dirty="0"/>
              <a:t>A.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  <p:pic>
        <p:nvPicPr>
          <p:cNvPr id="4198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205038"/>
            <a:ext cx="1876425" cy="1878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Rechteck 4"/>
          <p:cNvSpPr>
            <a:spLocks noChangeArrowheads="1"/>
          </p:cNvSpPr>
          <p:nvPr/>
        </p:nvSpPr>
        <p:spPr bwMode="auto">
          <a:xfrm>
            <a:off x="395288" y="4724400"/>
            <a:ext cx="40322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400" dirty="0">
                <a:solidFill>
                  <a:srgbClr val="FF0000"/>
                </a:solidFill>
              </a:rPr>
              <a:t>Donnerstag, 22.09.2016</a:t>
            </a:r>
          </a:p>
          <a:p>
            <a:pPr eaLnBrk="1" hangingPunct="1"/>
            <a:r>
              <a:rPr lang="de-DE" altLang="de-DE" sz="2400" dirty="0">
                <a:solidFill>
                  <a:srgbClr val="FF0000"/>
                </a:solidFill>
              </a:rPr>
              <a:t>                 um 11:15 Uhr</a:t>
            </a:r>
            <a:r>
              <a:rPr lang="de-DE" altLang="de-DE" sz="2400" dirty="0"/>
              <a:t> </a:t>
            </a:r>
          </a:p>
          <a:p>
            <a:pPr eaLnBrk="1" hangingPunct="1"/>
            <a:r>
              <a:rPr lang="de-DE" altLang="de-DE" sz="2400" dirty="0"/>
              <a:t>              </a:t>
            </a:r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Vorbereitung: BS </a:t>
            </a:r>
            <a:r>
              <a:rPr lang="de-DE" altLang="de-DE" dirty="0" smtClean="0"/>
              <a:t>Hip, HS-rk-1 Zell</a:t>
            </a:r>
            <a:endParaRPr lang="de-DE" altLang="de-DE" dirty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1874838" cy="186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70DFD-7B3D-45A0-8176-9FA76A8A62D0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419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2951162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768871" cy="6183676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tx2">
                    <a:shade val="85000"/>
                    <a:satMod val="150000"/>
                  </a:schemeClr>
                </a:solidFill>
              </a:rPr>
              <a:t>1 Quadratmeter Sonne strahlt die gleiche Energie aus </a:t>
            </a:r>
            <a:br>
              <a:rPr lang="de-DE" sz="20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000">
                <a:solidFill>
                  <a:schemeClr val="tx2">
                    <a:shade val="85000"/>
                    <a:satMod val="150000"/>
                  </a:schemeClr>
                </a:solidFill>
              </a:rPr>
              <a:t>wie 1 Millionen Glühbirnen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522FC-E901-4002-A78E-F78D5E16F18B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84213" y="1484313"/>
            <a:ext cx="1943100" cy="19446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710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484313"/>
            <a:ext cx="844550" cy="84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23193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311400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23193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232568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3193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32568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43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14843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4843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4843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4843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3193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5661025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560546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5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48593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476408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7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401796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8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3930650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2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316706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31480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39735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2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1488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3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619750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560546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5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772025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6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9735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7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92450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8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4826000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39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93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0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54943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1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56467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2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467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3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1796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4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39576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5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9227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6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65296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7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1321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8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660400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49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13848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0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31321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1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6175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2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608013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3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6429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4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6175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5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6175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6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44525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57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3132138"/>
            <a:ext cx="8477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54F1D-C236-4DE5-BC07-F6D125F23C3E}" type="slidenum">
              <a:rPr lang="de-DE"/>
              <a:pPr>
                <a:defRPr/>
              </a:pPr>
              <a:t>11</a:t>
            </a:fld>
            <a:endParaRPr lang="de-DE"/>
          </a:p>
        </p:txBody>
      </p:sp>
      <p:pic>
        <p:nvPicPr>
          <p:cNvPr id="481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573463"/>
            <a:ext cx="2695575" cy="269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8913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 flipV="1">
            <a:off x="3059113" y="2349500"/>
            <a:ext cx="3673475" cy="2087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5" name="Textfeld 6"/>
          <p:cNvSpPr txBox="1">
            <a:spLocks noChangeArrowheads="1"/>
          </p:cNvSpPr>
          <p:nvPr/>
        </p:nvSpPr>
        <p:spPr bwMode="auto">
          <a:xfrm>
            <a:off x="3635375" y="3119438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/>
              <a:t>22 Jahre</a:t>
            </a:r>
          </a:p>
        </p:txBody>
      </p:sp>
      <p:pic>
        <p:nvPicPr>
          <p:cNvPr id="481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651375"/>
            <a:ext cx="18303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>
            <a:endCxn id="48136" idx="0"/>
          </p:cNvCxnSpPr>
          <p:nvPr/>
        </p:nvCxnSpPr>
        <p:spPr>
          <a:xfrm>
            <a:off x="7648575" y="2884488"/>
            <a:ext cx="0" cy="1766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8" name="Textfeld 10"/>
          <p:cNvSpPr txBox="1">
            <a:spLocks noChangeArrowheads="1"/>
          </p:cNvSpPr>
          <p:nvPr/>
        </p:nvSpPr>
        <p:spPr bwMode="auto">
          <a:xfrm>
            <a:off x="7164388" y="3860800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8 Minuten + 20 Sekunden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6481763"/>
          </a:xfrm>
        </p:spPr>
        <p:txBody>
          <a:bodyPr>
            <a:normAutofit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Die Sonne ist groß.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Die Sonne ist gut für uns.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Die Sonne ist unvorstellbar.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Gott ist wie die Sonne,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lesen wir in der Bibel.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Gott ist gut für uns.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Gott macht unser Leben schön.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Gott macht unser Leben hell.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Als Zeichen dafür, zünden wir die Kerze an.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B8F86F-1753-47BA-B6C3-416E484C9A57}" type="slidenum">
              <a:rPr lang="de-DE"/>
              <a:pPr>
                <a:defRPr/>
              </a:pPr>
              <a:t>12</a:t>
            </a:fld>
            <a:endParaRPr lang="de-DE"/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8913"/>
            <a:ext cx="17859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60932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Psalm 84,11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76528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Pfarrer Grimm feiert mit uns.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 flipV="1">
            <a:off x="457200" y="6126163"/>
            <a:ext cx="4038600" cy="398462"/>
          </a:xfrm>
        </p:spPr>
        <p:txBody>
          <a:bodyPr>
            <a:normAutofit fontScale="850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2798763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9568" r="44177"/>
          <a:stretch>
            <a:fillRect/>
          </a:stretch>
        </p:blipFill>
        <p:spPr>
          <a:xfrm>
            <a:off x="5219700" y="692150"/>
            <a:ext cx="3097213" cy="450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FDBF5-3E5B-4105-B504-C3FB9B357B8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47936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Kreuzzeichen</a:t>
            </a:r>
          </a:p>
        </p:txBody>
      </p:sp>
      <p:sp>
        <p:nvSpPr>
          <p:cNvPr id="5120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Wir beginnen unseren Gottesdienst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im Namen des Vaters (1)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Sohnes (2)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Heiligen (3) Geistes (4)</a:t>
            </a:r>
          </a:p>
        </p:txBody>
      </p:sp>
      <p:pic>
        <p:nvPicPr>
          <p:cNvPr id="51204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7645" r="53233" b="13223"/>
          <a:stretch>
            <a:fillRect/>
          </a:stretch>
        </p:blipFill>
        <p:spPr bwMode="auto">
          <a:xfrm>
            <a:off x="5292725" y="1341438"/>
            <a:ext cx="31670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3EB05-3692-40D2-A876-A9B984FE156C}" type="slidenum">
              <a:rPr lang="de-DE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765175"/>
            <a:ext cx="8362950" cy="4525963"/>
          </a:xfrm>
        </p:spPr>
        <p:txBody>
          <a:bodyPr>
            <a:normAutofit fontScale="92500" lnSpcReduction="20000"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/>
              <a:t>Wir feiern unseren Gottesdienst im Namen Gottes</a:t>
            </a:r>
            <a:r>
              <a:rPr lang="de-DE" dirty="0" smtClean="0"/>
              <a:t>,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 </a:t>
            </a:r>
            <a:r>
              <a:rPr lang="de-DE" b="1" dirty="0"/>
              <a:t>der uns schützt wie ein Haus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400" dirty="0"/>
              <a:t>(mit den Armen ein Dach über dem Kopf formen</a:t>
            </a:r>
            <a:r>
              <a:rPr lang="de-DE" sz="2400" dirty="0" smtClean="0"/>
              <a:t>),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/>
              <a:t>der uns trägt, wie fester Boden unter den Füßen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400" dirty="0" smtClean="0"/>
              <a:t>(mit </a:t>
            </a:r>
            <a:r>
              <a:rPr lang="de-DE" sz="2400" dirty="0"/>
              <a:t>den Füßen ein paar feste Schritte auf dem Platz machen</a:t>
            </a:r>
            <a:r>
              <a:rPr lang="de-DE" sz="2400" dirty="0" smtClean="0"/>
              <a:t>),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/>
              <a:t>der uns miteinander verbindet </a:t>
            </a:r>
            <a:endParaRPr lang="de-DE" b="1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nahe ist wie liebe Menschen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400" dirty="0"/>
              <a:t>(alle fassen nach links und rechts zu den Händen der Nachbarn/innen).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Amen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C62E5-BD9B-4643-8F70-E802FD3847ED}" type="slidenum">
              <a:rPr lang="de-DE"/>
              <a:pPr>
                <a:defRPr/>
              </a:pPr>
              <a:t>15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8243888" y="1716088"/>
            <a:ext cx="649287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Gleichschenkliges Dreieck 5"/>
          <p:cNvSpPr/>
          <p:nvPr/>
        </p:nvSpPr>
        <p:spPr>
          <a:xfrm>
            <a:off x="8243888" y="1208088"/>
            <a:ext cx="649287" cy="5048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3888"/>
            <a:ext cx="2586038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5700713"/>
            <a:ext cx="25844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/>
          <a:stretch>
            <a:fillRect/>
          </a:stretch>
        </p:blipFill>
        <p:spPr bwMode="auto">
          <a:xfrm>
            <a:off x="4203700" y="5683250"/>
            <a:ext cx="24479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5672138"/>
            <a:ext cx="25844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480175"/>
          </a:xfrm>
        </p:spPr>
        <p:txBody>
          <a:bodyPr>
            <a:normAutofit fontScale="625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900" b="1" dirty="0" smtClean="0">
                <a:solidFill>
                  <a:srgbClr val="FF0000"/>
                </a:solidFill>
              </a:rPr>
              <a:t>Wir  </a:t>
            </a:r>
            <a:r>
              <a:rPr lang="de-DE" sz="2900" b="1" dirty="0">
                <a:solidFill>
                  <a:srgbClr val="FF0000"/>
                </a:solidFill>
              </a:rPr>
              <a:t>beten</a:t>
            </a:r>
            <a:r>
              <a:rPr lang="de-DE" sz="2900" b="1" dirty="0" smtClean="0">
                <a:solidFill>
                  <a:srgbClr val="FF0000"/>
                </a:solidFill>
              </a:rPr>
              <a:t>: 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/>
              <a:t>Lieber Gott, die </a:t>
            </a:r>
            <a:r>
              <a:rPr lang="de-DE" sz="3400" b="1" dirty="0"/>
              <a:t>Ferien</a:t>
            </a:r>
            <a:r>
              <a:rPr lang="de-DE" sz="3400" dirty="0"/>
              <a:t> waren </a:t>
            </a:r>
            <a:r>
              <a:rPr lang="de-DE" sz="3400" b="1" dirty="0"/>
              <a:t>schön</a:t>
            </a:r>
            <a:r>
              <a:rPr lang="de-DE" sz="3400" dirty="0"/>
              <a:t>. </a:t>
            </a:r>
            <a:endParaRPr lang="de-DE" sz="34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Das </a:t>
            </a:r>
            <a:r>
              <a:rPr lang="de-DE" sz="3400" b="1" dirty="0" smtClean="0"/>
              <a:t>Wetter</a:t>
            </a:r>
            <a:r>
              <a:rPr lang="de-DE" sz="3400" dirty="0" smtClean="0"/>
              <a:t> war </a:t>
            </a:r>
            <a:r>
              <a:rPr lang="de-DE" sz="3400" b="1" dirty="0" smtClean="0"/>
              <a:t>gut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Die </a:t>
            </a:r>
            <a:r>
              <a:rPr lang="de-DE" sz="3400" b="1" dirty="0" smtClean="0"/>
              <a:t>Sonne schien </a:t>
            </a:r>
            <a:r>
              <a:rPr lang="de-DE" sz="3400" dirty="0" smtClean="0"/>
              <a:t>oft.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Jetzt</a:t>
            </a:r>
            <a:r>
              <a:rPr lang="de-DE" sz="3400" dirty="0" smtClean="0"/>
              <a:t> sind wir wieder in der </a:t>
            </a:r>
            <a:r>
              <a:rPr lang="de-DE" sz="3400" b="1" dirty="0" smtClean="0"/>
              <a:t>Schule</a:t>
            </a:r>
            <a:r>
              <a:rPr lang="de-DE" sz="3400" dirty="0" smtClean="0"/>
              <a:t>. 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Wir </a:t>
            </a:r>
            <a:r>
              <a:rPr lang="de-DE" sz="3400" b="1" dirty="0" smtClean="0"/>
              <a:t>treffen</a:t>
            </a:r>
            <a:r>
              <a:rPr lang="de-DE" sz="3400" dirty="0" smtClean="0"/>
              <a:t> unsere </a:t>
            </a:r>
            <a:r>
              <a:rPr lang="de-DE" sz="3400" b="1" dirty="0" smtClean="0"/>
              <a:t>Freunde</a:t>
            </a:r>
            <a:r>
              <a:rPr lang="de-DE" sz="3400" dirty="0" smtClean="0"/>
              <a:t> wieder.</a:t>
            </a:r>
            <a:endParaRPr lang="de-DE" sz="3400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Wir </a:t>
            </a:r>
            <a:r>
              <a:rPr lang="de-DE" sz="3400" b="1" dirty="0" smtClean="0"/>
              <a:t>lernen</a:t>
            </a:r>
            <a:r>
              <a:rPr lang="de-DE" sz="3400" dirty="0" smtClean="0"/>
              <a:t> und </a:t>
            </a:r>
            <a:r>
              <a:rPr lang="de-DE" sz="3400" b="1" dirty="0" smtClean="0"/>
              <a:t>lachen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Wir sind </a:t>
            </a:r>
            <a:r>
              <a:rPr lang="de-DE" sz="3400" b="1" dirty="0" smtClean="0"/>
              <a:t>fröhlich</a:t>
            </a:r>
            <a:r>
              <a:rPr lang="de-DE" sz="3400" dirty="0" smtClean="0"/>
              <a:t> und manchmal auch </a:t>
            </a:r>
            <a:r>
              <a:rPr lang="de-DE" sz="3400" b="1" dirty="0" smtClean="0"/>
              <a:t>traurig</a:t>
            </a:r>
            <a:r>
              <a:rPr lang="de-DE" sz="3400" dirty="0" smtClean="0"/>
              <a:t>. 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Immer</a:t>
            </a:r>
            <a:r>
              <a:rPr lang="de-DE" sz="3400" dirty="0" smtClean="0"/>
              <a:t> bist Du </a:t>
            </a:r>
            <a:r>
              <a:rPr lang="de-DE" sz="3400" b="1" dirty="0" smtClean="0"/>
              <a:t>bei uns</a:t>
            </a:r>
            <a:r>
              <a:rPr lang="de-DE" sz="3400" dirty="0" smtClean="0"/>
              <a:t>, lieber </a:t>
            </a:r>
            <a:r>
              <a:rPr lang="de-DE" sz="3400" b="1" dirty="0" smtClean="0"/>
              <a:t>Gott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Wie</a:t>
            </a:r>
            <a:r>
              <a:rPr lang="de-DE" sz="3400" dirty="0" smtClean="0"/>
              <a:t> die </a:t>
            </a:r>
            <a:r>
              <a:rPr lang="de-DE" sz="3400" b="1" dirty="0" smtClean="0"/>
              <a:t>Sonne</a:t>
            </a:r>
            <a:r>
              <a:rPr lang="de-DE" sz="3400" dirty="0" smtClean="0"/>
              <a:t>, die </a:t>
            </a:r>
            <a:r>
              <a:rPr lang="de-DE" sz="3400" b="1" dirty="0" smtClean="0"/>
              <a:t>überallhin</a:t>
            </a:r>
            <a:r>
              <a:rPr lang="de-DE" sz="3400" dirty="0" smtClean="0"/>
              <a:t> ihre </a:t>
            </a:r>
            <a:r>
              <a:rPr lang="de-DE" sz="3400" b="1" dirty="0" smtClean="0"/>
              <a:t>Strahlen</a:t>
            </a:r>
            <a:r>
              <a:rPr lang="de-DE" sz="3400" dirty="0" smtClean="0"/>
              <a:t> schickt.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Auch, wenn wir sie </a:t>
            </a:r>
            <a:r>
              <a:rPr lang="de-DE" sz="3400" b="1" dirty="0" smtClean="0"/>
              <a:t>nicht sehen</a:t>
            </a:r>
            <a:r>
              <a:rPr lang="de-DE" sz="3400" dirty="0" smtClean="0"/>
              <a:t>: </a:t>
            </a:r>
            <a:r>
              <a:rPr lang="de-DE" sz="3400" b="1" dirty="0" smtClean="0"/>
              <a:t>nachts</a:t>
            </a:r>
            <a:r>
              <a:rPr lang="de-DE" sz="3400" dirty="0" smtClean="0"/>
              <a:t> oder bei </a:t>
            </a:r>
            <a:r>
              <a:rPr lang="de-DE" sz="3400" b="1" dirty="0" smtClean="0"/>
              <a:t>Wolken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Sie ist da</a:t>
            </a:r>
            <a:r>
              <a:rPr lang="de-DE" sz="3400" dirty="0" smtClean="0"/>
              <a:t>.</a:t>
            </a:r>
            <a:endParaRPr lang="de-DE" dirty="0"/>
          </a:p>
        </p:txBody>
      </p:sp>
      <p:pic>
        <p:nvPicPr>
          <p:cNvPr id="53252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8913"/>
            <a:ext cx="1800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3375"/>
            <a:ext cx="14652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EEFEB-DD7E-44FB-A2DA-A761907D98D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98638"/>
            <a:ext cx="8229600" cy="4870450"/>
          </a:xfrm>
        </p:spPr>
        <p:txBody>
          <a:bodyPr>
            <a:normAutofit fontScale="925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Auch Du, </a:t>
            </a:r>
            <a:r>
              <a:rPr lang="de-DE" sz="3400" b="1" dirty="0" smtClean="0"/>
              <a:t>Gott,</a:t>
            </a:r>
            <a:r>
              <a:rPr lang="de-DE" sz="3400" dirty="0" smtClean="0"/>
              <a:t> bist </a:t>
            </a:r>
            <a:r>
              <a:rPr lang="de-DE" sz="3400" b="1" dirty="0" smtClean="0"/>
              <a:t>immer da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Wenn </a:t>
            </a:r>
            <a:r>
              <a:rPr lang="de-DE" sz="3400" b="1" dirty="0" smtClean="0"/>
              <a:t>wir fröhlich</a:t>
            </a:r>
            <a:r>
              <a:rPr lang="de-DE" sz="3400" dirty="0" smtClean="0"/>
              <a:t> sind, bist du, </a:t>
            </a:r>
            <a:r>
              <a:rPr lang="de-DE" sz="3400" b="1" dirty="0" smtClean="0"/>
              <a:t>Gott, bei uns</a:t>
            </a:r>
            <a:r>
              <a:rPr lang="de-DE" sz="3400" dirty="0" smtClean="0"/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/>
              <a:t>Wenn </a:t>
            </a:r>
            <a:r>
              <a:rPr lang="de-DE" sz="3400" b="1" dirty="0" smtClean="0"/>
              <a:t>wir</a:t>
            </a:r>
            <a:r>
              <a:rPr lang="de-DE" sz="3400" dirty="0" smtClean="0"/>
              <a:t> </a:t>
            </a:r>
            <a:r>
              <a:rPr lang="de-DE" sz="3400" b="1" dirty="0" smtClean="0"/>
              <a:t>traurig</a:t>
            </a:r>
            <a:r>
              <a:rPr lang="de-DE" sz="3400" dirty="0" smtClean="0"/>
              <a:t> sind, bist du, </a:t>
            </a:r>
            <a:r>
              <a:rPr lang="de-DE" sz="3400" b="1" dirty="0" smtClean="0"/>
              <a:t>Gott, bei uns.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/>
              <a:t>Danke, Gott, für </a:t>
            </a:r>
            <a:r>
              <a:rPr lang="de-DE" sz="3400" dirty="0" smtClean="0"/>
              <a:t>deine </a:t>
            </a:r>
            <a:r>
              <a:rPr lang="de-DE" sz="3400" b="1" dirty="0" smtClean="0"/>
              <a:t>Liebe</a:t>
            </a:r>
            <a:r>
              <a:rPr lang="de-DE" sz="3400" dirty="0" smtClean="0"/>
              <a:t>, für deine </a:t>
            </a:r>
            <a:r>
              <a:rPr lang="de-DE" sz="3400" b="1" dirty="0" smtClean="0"/>
              <a:t>Nähe.</a:t>
            </a:r>
            <a:r>
              <a:rPr lang="de-DE" sz="3400" dirty="0" smtClean="0"/>
              <a:t>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solidFill>
                  <a:srgbClr val="FF0000"/>
                </a:solidFill>
              </a:rPr>
              <a:t>Alle:              </a:t>
            </a:r>
            <a:r>
              <a:rPr lang="de-DE" sz="3400" b="1" dirty="0" smtClean="0"/>
              <a:t>Amen.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54276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8913"/>
            <a:ext cx="18002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3375"/>
            <a:ext cx="14652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23F6-CF04-46BE-BC40-179272747CC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72472"/>
          </a:xfrm>
        </p:spPr>
        <p:txBody>
          <a:bodyPr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singen: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Über dir…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Gott ist überall!</a:t>
            </a:r>
          </a:p>
        </p:txBody>
      </p:sp>
      <p:pic>
        <p:nvPicPr>
          <p:cNvPr id="55299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4508500"/>
            <a:ext cx="3517900" cy="1800225"/>
          </a:xfrm>
          <a:noFill/>
        </p:spPr>
      </p:pic>
      <p:pic>
        <p:nvPicPr>
          <p:cNvPr id="55300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33375"/>
            <a:ext cx="2006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6713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C35DF-9A77-43A7-938D-0E4EBEB85C9C}" type="slidenum">
              <a:rPr lang="de-DE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275" y="404813"/>
            <a:ext cx="4276725" cy="628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hteck 4"/>
          <p:cNvSpPr>
            <a:spLocks noChangeArrowheads="1"/>
          </p:cNvSpPr>
          <p:nvPr/>
        </p:nvSpPr>
        <p:spPr bwMode="auto">
          <a:xfrm>
            <a:off x="323850" y="0"/>
            <a:ext cx="453548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1000"/>
              <a:t>Text &amp; Musik: Kurt Mikula</a:t>
            </a:r>
          </a:p>
          <a:p>
            <a:pPr eaLnBrk="1" hangingPunct="1"/>
            <a:r>
              <a:rPr lang="de-DE" altLang="de-DE"/>
              <a:t>1.</a:t>
            </a:r>
          </a:p>
          <a:p>
            <a:pPr eaLnBrk="1" hangingPunct="1"/>
            <a:r>
              <a:rPr lang="de-DE" altLang="de-DE"/>
              <a:t>Du machst deine eig`nen ersten </a:t>
            </a:r>
            <a:r>
              <a:rPr lang="de-DE" altLang="de-DE" b="1"/>
              <a:t>Schritte</a:t>
            </a:r>
            <a:r>
              <a:rPr lang="de-DE" altLang="de-DE"/>
              <a:t>,</a:t>
            </a:r>
          </a:p>
          <a:p>
            <a:pPr eaLnBrk="1" hangingPunct="1"/>
            <a:r>
              <a:rPr lang="de-DE" altLang="de-DE"/>
              <a:t>auf dem </a:t>
            </a:r>
            <a:r>
              <a:rPr lang="de-DE" altLang="de-DE" b="1"/>
              <a:t>Weg </a:t>
            </a:r>
            <a:r>
              <a:rPr lang="de-DE" altLang="de-DE"/>
              <a:t>durchs`s Lebenslabyrinth</a:t>
            </a:r>
          </a:p>
          <a:p>
            <a:pPr eaLnBrk="1" hangingPunct="1"/>
            <a:r>
              <a:rPr lang="de-DE" altLang="de-DE"/>
              <a:t>und auf der Suche nach der eig`nen Mitte (</a:t>
            </a:r>
            <a:r>
              <a:rPr lang="de-DE" altLang="de-DE" b="1"/>
              <a:t>Seele</a:t>
            </a:r>
            <a:r>
              <a:rPr lang="de-DE" altLang="de-DE"/>
              <a:t>),</a:t>
            </a:r>
          </a:p>
          <a:p>
            <a:pPr eaLnBrk="1" hangingPunct="1"/>
            <a:r>
              <a:rPr lang="de-DE" altLang="de-DE"/>
              <a:t>kannst du ihm </a:t>
            </a:r>
            <a:r>
              <a:rPr lang="de-DE" altLang="de-DE" b="1"/>
              <a:t>vertau`n </a:t>
            </a:r>
            <a:r>
              <a:rPr lang="de-DE" altLang="de-DE" sz="1600"/>
              <a:t>(nach oben Gebärden),</a:t>
            </a:r>
          </a:p>
          <a:p>
            <a:pPr eaLnBrk="1" hangingPunct="1"/>
            <a:r>
              <a:rPr lang="de-DE" altLang="de-DE"/>
              <a:t>immer auf ihn (</a:t>
            </a:r>
            <a:r>
              <a:rPr lang="de-DE" altLang="de-DE" b="1"/>
              <a:t>Gott</a:t>
            </a:r>
            <a:r>
              <a:rPr lang="de-DE" altLang="de-DE"/>
              <a:t>) </a:t>
            </a:r>
            <a:r>
              <a:rPr lang="de-DE" altLang="de-DE" b="1"/>
              <a:t>bau`n</a:t>
            </a:r>
            <a:r>
              <a:rPr lang="de-DE" altLang="de-DE"/>
              <a:t>.</a:t>
            </a:r>
          </a:p>
          <a:p>
            <a:pPr eaLnBrk="1" hangingPunct="1"/>
            <a:r>
              <a:rPr lang="de-DE" altLang="de-DE"/>
              <a:t>Denn er ist: Refrain</a:t>
            </a:r>
          </a:p>
          <a:p>
            <a:pPr eaLnBrk="1" hangingPunct="1"/>
            <a:endParaRPr lang="de-DE" altLang="de-DE"/>
          </a:p>
          <a:p>
            <a:pPr eaLnBrk="1" hangingPunct="1"/>
            <a:endParaRPr lang="de-DE" altLang="de-DE"/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781300"/>
            <a:ext cx="42862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1966E-6AD8-4F4F-BE78-6A9892E1AD5A}" type="slidenum">
              <a:rPr lang="de-DE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Wir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feiern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heute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Gottesdienst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sp>
        <p:nvSpPr>
          <p:cNvPr id="43011" name="Untertitel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691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363662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225425"/>
            <a:ext cx="1577975" cy="1577975"/>
          </a:xfrm>
          <a:noFill/>
        </p:spPr>
      </p:pic>
      <p:pic>
        <p:nvPicPr>
          <p:cNvPr id="43014" name="Picture 2" descr="C:\Users\Zimmermann\Desktop\Anfangsgottesdienst\2014_09_21\Elisabeth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>
            <a:fillRect/>
          </a:stretch>
        </p:blipFill>
        <p:spPr bwMode="auto">
          <a:xfrm>
            <a:off x="1252538" y="2674938"/>
            <a:ext cx="669925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788">
            <a:off x="3382963" y="4033838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6"/>
          <a:stretch>
            <a:fillRect/>
          </a:stretch>
        </p:blipFill>
        <p:spPr bwMode="auto">
          <a:xfrm rot="861163">
            <a:off x="3581400" y="2773363"/>
            <a:ext cx="421163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343E7-5A6E-433B-8D05-104807C2A307}" type="slidenum">
              <a:rPr lang="de-DE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275" y="404813"/>
            <a:ext cx="4276725" cy="628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hteck 4"/>
          <p:cNvSpPr>
            <a:spLocks noChangeArrowheads="1"/>
          </p:cNvSpPr>
          <p:nvPr/>
        </p:nvSpPr>
        <p:spPr bwMode="auto">
          <a:xfrm>
            <a:off x="323850" y="0"/>
            <a:ext cx="47529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1000" dirty="0"/>
              <a:t>Text &amp; Musik: Kurt </a:t>
            </a:r>
            <a:r>
              <a:rPr lang="de-DE" altLang="de-DE" sz="1000" dirty="0" err="1"/>
              <a:t>Mikula</a:t>
            </a:r>
            <a:endParaRPr lang="de-DE" altLang="de-DE" sz="1000" dirty="0"/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2.</a:t>
            </a:r>
          </a:p>
          <a:p>
            <a:pPr eaLnBrk="1" hangingPunct="1"/>
            <a:r>
              <a:rPr lang="de-DE" altLang="de-DE" dirty="0"/>
              <a:t>Mitten in der Nacht </a:t>
            </a:r>
            <a:r>
              <a:rPr lang="de-DE" altLang="de-DE" b="1" dirty="0"/>
              <a:t>beginnt </a:t>
            </a:r>
            <a:r>
              <a:rPr lang="de-DE" altLang="de-DE" dirty="0"/>
              <a:t>der Morgen (</a:t>
            </a:r>
            <a:r>
              <a:rPr lang="de-DE" altLang="de-DE" b="1" dirty="0"/>
              <a:t>hell</a:t>
            </a:r>
            <a:r>
              <a:rPr lang="de-DE" altLang="de-DE" dirty="0"/>
              <a:t>),</a:t>
            </a:r>
          </a:p>
          <a:p>
            <a:pPr eaLnBrk="1" hangingPunct="1"/>
            <a:r>
              <a:rPr lang="de-DE" altLang="de-DE" dirty="0"/>
              <a:t>und ein Licht durchbricht die </a:t>
            </a:r>
            <a:r>
              <a:rPr lang="de-DE" altLang="de-DE" b="1" dirty="0"/>
              <a:t>Dunkelheit</a:t>
            </a:r>
            <a:r>
              <a:rPr lang="de-DE" altLang="de-DE" dirty="0"/>
              <a:t>.(</a:t>
            </a:r>
            <a:r>
              <a:rPr lang="de-DE" altLang="de-DE" b="1" dirty="0"/>
              <a:t>weg</a:t>
            </a:r>
            <a:r>
              <a:rPr lang="de-DE" altLang="de-DE" dirty="0"/>
              <a:t>)</a:t>
            </a:r>
          </a:p>
          <a:p>
            <a:pPr eaLnBrk="1" hangingPunct="1"/>
            <a:r>
              <a:rPr lang="de-DE" altLang="de-DE" dirty="0"/>
              <a:t>Und selbst in den allergrößten Sorgen,(</a:t>
            </a:r>
            <a:r>
              <a:rPr lang="de-DE" altLang="de-DE" b="1" dirty="0"/>
              <a:t>immer</a:t>
            </a:r>
            <a:r>
              <a:rPr lang="de-DE" altLang="de-DE" dirty="0"/>
              <a:t>)</a:t>
            </a:r>
          </a:p>
          <a:p>
            <a:pPr eaLnBrk="1" hangingPunct="1"/>
            <a:r>
              <a:rPr lang="de-DE" altLang="de-DE" dirty="0"/>
              <a:t>wird er (</a:t>
            </a:r>
            <a:r>
              <a:rPr lang="de-DE" altLang="de-DE" b="1" dirty="0"/>
              <a:t>Gott </a:t>
            </a:r>
            <a:r>
              <a:rPr lang="de-DE" altLang="de-DE" sz="1400" b="1" dirty="0"/>
              <a:t>zum Herzen hin gebärden</a:t>
            </a:r>
            <a:r>
              <a:rPr lang="de-DE" altLang="de-DE" dirty="0"/>
              <a:t>)bei dir sein,</a:t>
            </a:r>
          </a:p>
          <a:p>
            <a:pPr eaLnBrk="1" hangingPunct="1"/>
            <a:r>
              <a:rPr lang="de-DE" altLang="de-DE" dirty="0"/>
              <a:t>du bist nie </a:t>
            </a:r>
            <a:r>
              <a:rPr lang="de-DE" altLang="de-DE" b="1" dirty="0"/>
              <a:t>allein (Kopf schütteln)</a:t>
            </a:r>
            <a:r>
              <a:rPr lang="de-DE" altLang="de-DE" dirty="0"/>
              <a:t>!</a:t>
            </a:r>
          </a:p>
          <a:p>
            <a:pPr eaLnBrk="1" hangingPunct="1"/>
            <a:r>
              <a:rPr lang="de-DE" altLang="de-DE" dirty="0"/>
              <a:t>Denn er ist: Refrain</a:t>
            </a:r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7813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BF51B6-783E-4870-95F8-7CDE41DDB729}" type="slidenum">
              <a:rPr lang="de-DE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275" y="404813"/>
            <a:ext cx="4276725" cy="628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hteck 4"/>
          <p:cNvSpPr>
            <a:spLocks noChangeArrowheads="1"/>
          </p:cNvSpPr>
          <p:nvPr/>
        </p:nvSpPr>
        <p:spPr bwMode="auto">
          <a:xfrm>
            <a:off x="323850" y="0"/>
            <a:ext cx="46799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1000" dirty="0"/>
              <a:t>Text &amp; Musik: Kurt </a:t>
            </a:r>
            <a:r>
              <a:rPr lang="de-DE" altLang="de-DE" sz="1000" dirty="0" err="1"/>
              <a:t>Mikula</a:t>
            </a:r>
            <a:endParaRPr lang="de-DE" altLang="de-DE" sz="1000" dirty="0"/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3.</a:t>
            </a:r>
          </a:p>
          <a:p>
            <a:pPr eaLnBrk="1" hangingPunct="1"/>
            <a:r>
              <a:rPr lang="de-DE" altLang="de-DE" dirty="0"/>
              <a:t>Achte jeden </a:t>
            </a:r>
            <a:r>
              <a:rPr lang="de-DE" altLang="de-DE" b="1" dirty="0"/>
              <a:t>Menschen</a:t>
            </a:r>
            <a:r>
              <a:rPr lang="de-DE" altLang="de-DE" dirty="0"/>
              <a:t>, alle Kreaturen (</a:t>
            </a:r>
            <a:r>
              <a:rPr lang="de-DE" altLang="de-DE" b="1" dirty="0"/>
              <a:t>Tiere</a:t>
            </a:r>
            <a:r>
              <a:rPr lang="de-DE" altLang="de-DE" dirty="0"/>
              <a:t>).</a:t>
            </a:r>
          </a:p>
          <a:p>
            <a:pPr eaLnBrk="1" hangingPunct="1"/>
            <a:r>
              <a:rPr lang="de-DE" altLang="de-DE" b="1" dirty="0"/>
              <a:t>Leb</a:t>
            </a:r>
            <a:r>
              <a:rPr lang="de-DE" altLang="de-DE" dirty="0"/>
              <a:t>` mit ihnen in </a:t>
            </a:r>
            <a:r>
              <a:rPr lang="de-DE" altLang="de-DE" b="1" dirty="0"/>
              <a:t>Liebe </a:t>
            </a:r>
            <a:r>
              <a:rPr lang="de-DE" altLang="de-DE" dirty="0"/>
              <a:t>und </a:t>
            </a:r>
            <a:r>
              <a:rPr lang="de-DE" altLang="de-DE" b="1" dirty="0"/>
              <a:t>Respekt</a:t>
            </a:r>
            <a:r>
              <a:rPr lang="de-DE" altLang="de-DE" dirty="0"/>
              <a:t>.</a:t>
            </a:r>
          </a:p>
          <a:p>
            <a:pPr eaLnBrk="1" hangingPunct="1"/>
            <a:r>
              <a:rPr lang="de-DE" altLang="de-DE" dirty="0"/>
              <a:t>Mach die </a:t>
            </a:r>
            <a:r>
              <a:rPr lang="de-DE" altLang="de-DE" b="1" dirty="0"/>
              <a:t>Augen auf (</a:t>
            </a:r>
            <a:r>
              <a:rPr lang="de-DE" altLang="de-DE" sz="1400" b="1" dirty="0"/>
              <a:t>nach rechts oben schauen</a:t>
            </a:r>
            <a:r>
              <a:rPr lang="de-DE" altLang="de-DE" b="1" dirty="0"/>
              <a:t>) </a:t>
            </a:r>
            <a:r>
              <a:rPr lang="de-DE" altLang="de-DE" dirty="0"/>
              <a:t>und folge </a:t>
            </a:r>
            <a:r>
              <a:rPr lang="de-DE" altLang="de-DE" b="1" dirty="0"/>
              <a:t>Gott</a:t>
            </a:r>
            <a:r>
              <a:rPr lang="de-DE" altLang="de-DE" dirty="0"/>
              <a:t>es Spuren.</a:t>
            </a:r>
          </a:p>
          <a:p>
            <a:pPr eaLnBrk="1" hangingPunct="1"/>
            <a:r>
              <a:rPr lang="de-DE" altLang="de-DE" dirty="0"/>
              <a:t>Hast du das gecheckt (</a:t>
            </a:r>
            <a:r>
              <a:rPr lang="de-DE" altLang="de-DE" b="1" dirty="0"/>
              <a:t>Idee</a:t>
            </a:r>
            <a:r>
              <a:rPr lang="de-DE" altLang="de-DE" dirty="0"/>
              <a:t>),</a:t>
            </a:r>
          </a:p>
          <a:p>
            <a:pPr eaLnBrk="1" hangingPunct="1"/>
            <a:r>
              <a:rPr lang="de-DE" altLang="de-DE" dirty="0"/>
              <a:t>hast du ihn entdeckt(</a:t>
            </a:r>
            <a:r>
              <a:rPr lang="de-DE" altLang="de-DE" b="1" dirty="0"/>
              <a:t>Gott gefunden</a:t>
            </a:r>
            <a:r>
              <a:rPr lang="de-DE" altLang="de-DE" dirty="0"/>
              <a:t>)!</a:t>
            </a:r>
          </a:p>
          <a:p>
            <a:pPr eaLnBrk="1" hangingPunct="1"/>
            <a:r>
              <a:rPr lang="de-DE" altLang="de-DE" dirty="0"/>
              <a:t>Denn er ist: Refrain</a:t>
            </a:r>
          </a:p>
          <a:p>
            <a:pPr eaLnBrk="1" hangingPunct="1"/>
            <a:endParaRPr lang="de-DE" altLang="de-DE" dirty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01625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F5E7B-0E48-4B2C-A25C-3D0DC622AC87}" type="slidenum">
              <a:rPr lang="de-DE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Wir lesen in der 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Bibel:</a:t>
            </a:r>
          </a:p>
        </p:txBody>
      </p:sp>
      <p:pic>
        <p:nvPicPr>
          <p:cNvPr id="59395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971550" y="1989138"/>
            <a:ext cx="3222625" cy="3776662"/>
          </a:xfrm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B95F8-9CD0-487C-9081-D063EFCDEF1D}" type="slidenum">
              <a:rPr lang="de-DE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186808" cy="355624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Matthäus </a:t>
            </a:r>
            <a:r>
              <a:rPr lang="de-DE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hat es auf-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ge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schrieben.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60419" name="Inhaltsplatzhalter 5"/>
          <p:cNvSpPr>
            <a:spLocks noGrp="1"/>
          </p:cNvSpPr>
          <p:nvPr>
            <p:ph sz="half" idx="1"/>
          </p:nvPr>
        </p:nvSpPr>
        <p:spPr>
          <a:xfrm>
            <a:off x="457200" y="4581525"/>
            <a:ext cx="4038600" cy="1544638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</p:txBody>
      </p:sp>
      <p:sp>
        <p:nvSpPr>
          <p:cNvPr id="60420" name="Rechteck 6"/>
          <p:cNvSpPr>
            <a:spLocks noChangeArrowheads="1"/>
          </p:cNvSpPr>
          <p:nvPr/>
        </p:nvSpPr>
        <p:spPr bwMode="auto">
          <a:xfrm>
            <a:off x="539750" y="5805488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b="1"/>
              <a:t>MT 5,45</a:t>
            </a:r>
            <a:br>
              <a:rPr lang="de-DE" altLang="de-DE" sz="2000" b="1"/>
            </a:br>
            <a:endParaRPr lang="de-DE" altLang="de-DE" sz="2000" b="1"/>
          </a:p>
        </p:txBody>
      </p:sp>
      <p:pic>
        <p:nvPicPr>
          <p:cNvPr id="60421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3338" y="765175"/>
            <a:ext cx="3394075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8BBFA-A671-4884-B76E-FA8DC97B1C8C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Jesus sagt:</a:t>
            </a:r>
          </a:p>
        </p:txBody>
      </p:sp>
      <p:sp>
        <p:nvSpPr>
          <p:cNvPr id="6144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b="1" smtClean="0"/>
              <a:t>Ich</a:t>
            </a:r>
            <a:r>
              <a:rPr lang="de-DE" altLang="de-DE" smtClean="0"/>
              <a:t> bin der </a:t>
            </a:r>
            <a:r>
              <a:rPr lang="de-DE" altLang="de-DE" b="1" smtClean="0"/>
              <a:t>gute Hirte</a:t>
            </a:r>
            <a:r>
              <a:rPr lang="de-DE" altLang="de-DE" smtClean="0"/>
              <a:t>.</a:t>
            </a:r>
            <a:br>
              <a:rPr lang="de-DE" altLang="de-DE" smtClean="0"/>
            </a:br>
            <a:r>
              <a:rPr lang="de-DE" altLang="de-DE" smtClean="0"/>
              <a:t>Ich </a:t>
            </a:r>
            <a:r>
              <a:rPr lang="de-DE" altLang="de-DE" b="1" smtClean="0"/>
              <a:t>kenne jedes Schaf</a:t>
            </a:r>
            <a:r>
              <a:rPr lang="de-DE" altLang="de-DE" smtClean="0"/>
              <a:t>.</a:t>
            </a:r>
            <a:br>
              <a:rPr lang="de-DE" altLang="de-DE" smtClean="0"/>
            </a:br>
            <a:r>
              <a:rPr lang="de-DE" altLang="de-DE" smtClean="0"/>
              <a:t>Ich kenne ihre </a:t>
            </a:r>
            <a:r>
              <a:rPr lang="de-DE" altLang="de-DE" b="1" smtClean="0"/>
              <a:t>Namen</a:t>
            </a:r>
            <a:r>
              <a:rPr lang="de-DE" altLang="de-DE" smtClean="0"/>
              <a:t>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/>
            </a:r>
            <a:br>
              <a:rPr lang="de-DE" altLang="de-DE" smtClean="0"/>
            </a:br>
            <a:r>
              <a:rPr lang="de-DE" altLang="de-DE" smtClean="0"/>
              <a:t>Die Schafe kennen mich.</a:t>
            </a:r>
            <a:br>
              <a:rPr lang="de-DE" altLang="de-DE" smtClean="0"/>
            </a:br>
            <a:r>
              <a:rPr lang="de-DE" altLang="de-DE" smtClean="0"/>
              <a:t/>
            </a:r>
            <a:br>
              <a:rPr lang="de-DE" altLang="de-DE" smtClean="0"/>
            </a:br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12C24-D7D5-4BAE-84EC-7AF5D526AEA0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144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DE" altLang="de-DE" smtClean="0"/>
              <a:t>Foto sonnenblume</a:t>
            </a:r>
          </a:p>
        </p:txBody>
      </p:sp>
      <p:pic>
        <p:nvPicPr>
          <p:cNvPr id="6144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feld 6"/>
          <p:cNvSpPr txBox="1">
            <a:spLocks noChangeArrowheads="1"/>
          </p:cNvSpPr>
          <p:nvPr/>
        </p:nvSpPr>
        <p:spPr bwMode="auto">
          <a:xfrm>
            <a:off x="539750" y="620713"/>
            <a:ext cx="46799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4400"/>
              <a:t>Gott lässt die Sonne  scheinen für alle Menschen.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15888"/>
            <a:ext cx="7058025" cy="6626225"/>
          </a:xfrm>
        </p:spPr>
        <p:txBody>
          <a:bodyPr>
            <a:normAutofit fontScale="775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DIE KLEINE </a:t>
            </a:r>
            <a:r>
              <a:rPr lang="de-DE" dirty="0" smtClean="0"/>
              <a:t>SONNENBLUME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/>
              <a:t>Auf einem großen Feld wuchsen viele Sonnenblumen.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Der </a:t>
            </a:r>
            <a:r>
              <a:rPr lang="de-DE" sz="3000" dirty="0"/>
              <a:t>Bauer hatte sie alle angebaut,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um </a:t>
            </a:r>
            <a:r>
              <a:rPr lang="de-DE" sz="3000" dirty="0"/>
              <a:t>im Herbst Sonnenblumenkerne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zu </a:t>
            </a:r>
            <a:r>
              <a:rPr lang="de-DE" sz="3000" dirty="0"/>
              <a:t>Öl verarbeiten zu können.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Unter </a:t>
            </a:r>
            <a:r>
              <a:rPr lang="de-DE" sz="3000" dirty="0"/>
              <a:t>den vielen, prächtigen Sonnenblumen,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die </a:t>
            </a:r>
            <a:r>
              <a:rPr lang="de-DE" sz="3000" dirty="0"/>
              <a:t>ihre Köpfe stolz der Sonne entgegenstreckten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und </a:t>
            </a:r>
            <a:r>
              <a:rPr lang="de-DE" sz="3000" dirty="0"/>
              <a:t>durch die Kraft der </a:t>
            </a:r>
            <a:r>
              <a:rPr lang="de-DE" sz="3000" dirty="0" smtClean="0"/>
              <a:t>Sonnen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jeden </a:t>
            </a:r>
            <a:r>
              <a:rPr lang="de-DE" sz="3000" dirty="0"/>
              <a:t>Tag größer und schöner wurden,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gab </a:t>
            </a:r>
            <a:r>
              <a:rPr lang="de-DE" sz="3000" dirty="0"/>
              <a:t>es jedoch eine sehr kleine,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unglückliche </a:t>
            </a:r>
            <a:r>
              <a:rPr lang="de-DE" sz="3000" dirty="0"/>
              <a:t>Sonnenblume. </a:t>
            </a:r>
            <a:endParaRPr lang="de-DE" sz="3000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0AC62-F660-4240-B98B-23061AD98DDD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4210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15888"/>
            <a:ext cx="7058025" cy="6626225"/>
          </a:xfrm>
        </p:spPr>
        <p:txBody>
          <a:bodyPr>
            <a:normAutofit fontScale="77500" lnSpcReduction="20000"/>
          </a:bodyPr>
          <a:lstStyle/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Auf </a:t>
            </a:r>
            <a:r>
              <a:rPr lang="de-DE" sz="3000" dirty="0"/>
              <a:t>den ersten Blick konnte man sie gar nicht sehen,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wenn </a:t>
            </a:r>
            <a:r>
              <a:rPr lang="de-DE" sz="3000" dirty="0"/>
              <a:t>man die vielen gelb-braunen Blüten betrachtete.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Unsere </a:t>
            </a:r>
            <a:r>
              <a:rPr lang="de-DE" sz="3000" dirty="0"/>
              <a:t>kleine Sonnenblume wurde nämlich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von </a:t>
            </a:r>
            <a:r>
              <a:rPr lang="de-DE" sz="3000" dirty="0"/>
              <a:t>den großen Blumen ganz verdeckt.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Sie </a:t>
            </a:r>
            <a:r>
              <a:rPr lang="de-DE" sz="3000" dirty="0"/>
              <a:t>war nicht so hoch,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wie </a:t>
            </a:r>
            <a:r>
              <a:rPr lang="de-DE" sz="3000" dirty="0"/>
              <a:t>die anderen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und </a:t>
            </a:r>
            <a:r>
              <a:rPr lang="de-DE" sz="3000" dirty="0"/>
              <a:t>konnte daher keine Sonnenstrahlen in sich aufnehmen.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Deshalb </a:t>
            </a:r>
            <a:r>
              <a:rPr lang="de-DE" sz="3000" dirty="0"/>
              <a:t>wuchs sie auch nicht.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Eines </a:t>
            </a:r>
            <a:r>
              <a:rPr lang="de-DE" sz="3000" dirty="0"/>
              <a:t>Tages, als sie ganz verzweifelt war,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bemerkte </a:t>
            </a:r>
            <a:r>
              <a:rPr lang="de-DE" sz="3000" dirty="0"/>
              <a:t>das eine benachbarte, große Sonnenblume</a:t>
            </a:r>
            <a:r>
              <a:rPr lang="de-DE" sz="3000" dirty="0" smtClean="0"/>
              <a:t>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975A1-2A46-4AF1-93D7-278BEDD0E88B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63492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0"/>
          <a:stretch>
            <a:fillRect/>
          </a:stretch>
        </p:blipFill>
        <p:spPr bwMode="auto">
          <a:xfrm>
            <a:off x="6399213" y="1341438"/>
            <a:ext cx="2665412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8362950" cy="5761038"/>
          </a:xfrm>
        </p:spPr>
        <p:txBody>
          <a:bodyPr>
            <a:normAutofit fontScale="70000" lnSpcReduction="20000"/>
          </a:bodyPr>
          <a:lstStyle/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„</a:t>
            </a:r>
            <a:r>
              <a:rPr lang="de-DE" sz="3000" dirty="0"/>
              <a:t>Kleine Schwester,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was </a:t>
            </a:r>
            <a:r>
              <a:rPr lang="de-DE" sz="3000" dirty="0"/>
              <a:t>ist denn mit dir los?"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fragte </a:t>
            </a:r>
            <a:r>
              <a:rPr lang="de-DE" sz="3000" dirty="0"/>
              <a:t>sie.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/>
              <a:t>„Ich kann nicht wachsen,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weil </a:t>
            </a:r>
            <a:r>
              <a:rPr lang="de-DE" sz="3000" dirty="0"/>
              <a:t>ich die Sonne nicht sehen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und </a:t>
            </a:r>
            <a:r>
              <a:rPr lang="de-DE" sz="3000" dirty="0"/>
              <a:t>spüren kann.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Ihr </a:t>
            </a:r>
            <a:r>
              <a:rPr lang="de-DE" sz="3000" dirty="0"/>
              <a:t>seid alle so groß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und </a:t>
            </a:r>
            <a:r>
              <a:rPr lang="de-DE" sz="3000" dirty="0"/>
              <a:t>verdeckt die Sonne für mich.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So </a:t>
            </a:r>
            <a:r>
              <a:rPr lang="de-DE" sz="3000" dirty="0"/>
              <a:t>dringt kein Sonnenstrahl zu mir durch.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Ich </a:t>
            </a:r>
            <a:r>
              <a:rPr lang="de-DE" sz="3000" dirty="0"/>
              <a:t>glaube,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ich </a:t>
            </a:r>
            <a:r>
              <a:rPr lang="de-DE" sz="3000" dirty="0"/>
              <a:t>werde bald sterben." </a:t>
            </a:r>
            <a:endParaRPr lang="de-DE" sz="3000" dirty="0" smtClean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183F2-F513-4264-AE83-C440FBEE9EF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2670175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0350"/>
            <a:ext cx="8362950" cy="6481763"/>
          </a:xfrm>
        </p:spPr>
        <p:txBody>
          <a:bodyPr>
            <a:normAutofit fontScale="70000" lnSpcReduction="20000"/>
          </a:bodyPr>
          <a:lstStyle/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Die </a:t>
            </a:r>
            <a:r>
              <a:rPr lang="de-DE" sz="3000" dirty="0"/>
              <a:t>große Sonnenblume dachte lange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über </a:t>
            </a:r>
            <a:r>
              <a:rPr lang="de-DE" sz="3000" dirty="0"/>
              <a:t>den Kummer ihrer kleinen Schwester nach.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Sie </a:t>
            </a:r>
            <a:r>
              <a:rPr lang="de-DE" sz="3000" dirty="0"/>
              <a:t>besprach sich mit den anderen Blumen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und </a:t>
            </a:r>
            <a:r>
              <a:rPr lang="de-DE" sz="3000" dirty="0"/>
              <a:t>gemeinsam fassten sie einen Plan.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Sie </a:t>
            </a:r>
            <a:r>
              <a:rPr lang="de-DE" sz="3000" dirty="0"/>
              <a:t>nahmen auf ihre kleine Schwester Rücksicht</a:t>
            </a:r>
            <a:r>
              <a:rPr lang="de-DE" sz="3000" dirty="0" smtClean="0"/>
              <a:t>,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 krümmten </a:t>
            </a:r>
            <a:r>
              <a:rPr lang="de-DE" sz="3000" dirty="0"/>
              <a:t>sich etwas auf die Seite,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bogen </a:t>
            </a:r>
            <a:r>
              <a:rPr lang="de-DE" sz="3000" dirty="0"/>
              <a:t>ihre Blätter in eine andere Richtung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und </a:t>
            </a:r>
            <a:r>
              <a:rPr lang="de-DE" sz="3000" dirty="0"/>
              <a:t>so konnten plötzlich Sonnenstrahlen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zur </a:t>
            </a:r>
            <a:r>
              <a:rPr lang="de-DE" sz="3000" dirty="0"/>
              <a:t>kleinen Blume durchdringen.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Diese </a:t>
            </a:r>
            <a:r>
              <a:rPr lang="de-DE" sz="3000" dirty="0"/>
              <a:t>nahm sie in sich auf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und </a:t>
            </a:r>
            <a:r>
              <a:rPr lang="de-DE" sz="3000" dirty="0"/>
              <a:t>begann zu wachsen.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Bald </a:t>
            </a:r>
            <a:r>
              <a:rPr lang="de-DE" sz="3000" dirty="0"/>
              <a:t>war sie so groß und schön,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wie </a:t>
            </a:r>
            <a:r>
              <a:rPr lang="de-DE" sz="3000" dirty="0"/>
              <a:t>ihre Nachbarinnen.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05650-3EBD-4056-8F8D-5FD1A71BF856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023938"/>
            <a:ext cx="263366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60350"/>
            <a:ext cx="8362950" cy="6481763"/>
          </a:xfrm>
        </p:spPr>
        <p:txBody>
          <a:bodyPr>
            <a:normAutofit/>
          </a:bodyPr>
          <a:lstStyle/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000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/>
              <a:t>„Danke!" sprach unsere Blume.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/>
              <a:t>„Aber das war doch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selbstverständlich</a:t>
            </a:r>
            <a:r>
              <a:rPr lang="de-DE" sz="3000" dirty="0"/>
              <a:t>.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Du </a:t>
            </a:r>
            <a:r>
              <a:rPr lang="de-DE" sz="3000" dirty="0"/>
              <a:t>brauchst uns nicht zu danken,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denn </a:t>
            </a:r>
            <a:r>
              <a:rPr lang="de-DE" sz="3000" dirty="0"/>
              <a:t>auch wir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bekommen </a:t>
            </a:r>
            <a:r>
              <a:rPr lang="de-DE" sz="3000" dirty="0"/>
              <a:t>die Sonne geschenkt," </a:t>
            </a:r>
            <a:endParaRPr lang="de-DE" sz="30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000" dirty="0" smtClean="0"/>
              <a:t>sprachen </a:t>
            </a:r>
            <a:r>
              <a:rPr lang="de-DE" sz="3000" dirty="0"/>
              <a:t>die anderen Sonnenblumen</a:t>
            </a:r>
            <a:r>
              <a:rPr lang="de-DE" sz="3000" dirty="0" smtClean="0"/>
              <a:t>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4ED89-32CE-4602-8E84-6E2B171E9D0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6656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0"/>
          <a:stretch>
            <a:fillRect/>
          </a:stretch>
        </p:blipFill>
        <p:spPr bwMode="auto">
          <a:xfrm>
            <a:off x="6011863" y="260350"/>
            <a:ext cx="290988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Inhaltsplatzhalter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863600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5B45E-C5CA-4552-A223-8AA741D24E66}" type="slidenum">
              <a:rPr lang="de-DE"/>
              <a:pPr>
                <a:defRPr/>
              </a:pPr>
              <a:t>3</a:t>
            </a:fld>
            <a:endParaRPr lang="de-DE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32886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4446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" y="4162425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14" y="4162424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30" y="4162423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60" y="2276872"/>
            <a:ext cx="1042045" cy="5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0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Pfarrer Grimm spricht zu uns</a:t>
            </a:r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8775" y="2635250"/>
            <a:ext cx="2457450" cy="2455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2" descr="C:\Users\Zimmermann\Pictures\Taufe Maren klein\tn_P1040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65288"/>
            <a:ext cx="2982912" cy="3975100"/>
          </a:xfr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E7016-4AC3-429E-AA94-E67D87D4F470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72472"/>
          </a:xfrm>
        </p:spPr>
        <p:txBody>
          <a:bodyPr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singen: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Stell Dich in die Sonne!</a:t>
            </a:r>
          </a:p>
        </p:txBody>
      </p:sp>
      <p:pic>
        <p:nvPicPr>
          <p:cNvPr id="68611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4508500"/>
            <a:ext cx="3517900" cy="1800225"/>
          </a:xfrm>
          <a:noFill/>
        </p:spPr>
      </p:pic>
      <p:pic>
        <p:nvPicPr>
          <p:cNvPr id="6861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33375"/>
            <a:ext cx="2006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6713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B8BC8-3955-44AB-97F9-15130DB946F8}" type="slidenum">
              <a:rPr lang="de-DE" smtClean="0">
                <a:solidFill>
                  <a:schemeClr val="tx2"/>
                </a:solidFill>
              </a:rPr>
              <a:pPr>
                <a:defRPr/>
              </a:pPr>
              <a:t>31</a:t>
            </a:fld>
            <a:endParaRPr lang="de-DE">
              <a:solidFill>
                <a:schemeClr val="tx2"/>
              </a:solidFill>
            </a:endParaRPr>
          </a:p>
        </p:txBody>
      </p:sp>
      <p:sp>
        <p:nvSpPr>
          <p:cNvPr id="68615" name="Rechteck 2"/>
          <p:cNvSpPr>
            <a:spLocks noChangeArrowheads="1"/>
          </p:cNvSpPr>
          <p:nvPr/>
        </p:nvSpPr>
        <p:spPr bwMode="auto">
          <a:xfrm>
            <a:off x="3235325" y="3244850"/>
            <a:ext cx="267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Text &amp; Musik: Kurt Mikula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950" y="188913"/>
            <a:ext cx="5400675" cy="6408737"/>
          </a:xfrm>
        </p:spPr>
        <p:txBody>
          <a:bodyPr>
            <a:normAutofit/>
          </a:bodyPr>
          <a:lstStyle/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de-DE" altLang="de-DE" sz="1900" dirty="0" smtClean="0"/>
              <a:t>1.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Hast </a:t>
            </a:r>
            <a:r>
              <a:rPr lang="de-DE" altLang="de-DE" sz="1900" b="1" dirty="0" smtClean="0"/>
              <a:t>du</a:t>
            </a:r>
            <a:r>
              <a:rPr lang="de-DE" altLang="de-DE" sz="1900" dirty="0" smtClean="0"/>
              <a:t> schon entdeckt (</a:t>
            </a:r>
            <a:r>
              <a:rPr lang="de-DE" altLang="de-DE" sz="1900" b="1" dirty="0" smtClean="0"/>
              <a:t>finden</a:t>
            </a:r>
            <a:r>
              <a:rPr lang="de-DE" altLang="de-DE" sz="1900" dirty="0" smtClean="0"/>
              <a:t>), 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was alles </a:t>
            </a:r>
            <a:r>
              <a:rPr lang="de-DE" altLang="de-DE" sz="1900" b="1" dirty="0" smtClean="0"/>
              <a:t>in dir </a:t>
            </a:r>
            <a:r>
              <a:rPr lang="de-DE" altLang="de-DE" sz="1900" dirty="0" smtClean="0"/>
              <a:t>steckt?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b="1" dirty="0" smtClean="0"/>
              <a:t>Vieles schlummert </a:t>
            </a:r>
            <a:r>
              <a:rPr lang="de-DE" altLang="de-DE" sz="1900" dirty="0" smtClean="0"/>
              <a:t>noch </a:t>
            </a:r>
            <a:r>
              <a:rPr lang="de-DE" altLang="de-DE" sz="1900" b="1" dirty="0" smtClean="0"/>
              <a:t>in dir</a:t>
            </a:r>
            <a:r>
              <a:rPr lang="de-DE" altLang="de-DE" sz="1900" dirty="0" smtClean="0"/>
              <a:t>, glaube mir.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endParaRPr lang="de-DE" altLang="de-DE" sz="1900" dirty="0" smtClean="0"/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de-DE" altLang="de-DE" sz="1900" dirty="0" smtClean="0"/>
              <a:t>2.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Das </a:t>
            </a:r>
            <a:r>
              <a:rPr lang="de-DE" altLang="de-DE" sz="1900" b="1" dirty="0" smtClean="0"/>
              <a:t>Leben</a:t>
            </a:r>
            <a:r>
              <a:rPr lang="de-DE" altLang="de-DE" sz="1900" dirty="0" smtClean="0"/>
              <a:t> ist zu </a:t>
            </a:r>
            <a:r>
              <a:rPr lang="de-DE" altLang="de-DE" sz="1900" b="1" dirty="0" smtClean="0"/>
              <a:t>schön</a:t>
            </a:r>
            <a:r>
              <a:rPr lang="de-DE" altLang="de-DE" sz="1900" dirty="0" smtClean="0"/>
              <a:t>, 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um nur </a:t>
            </a:r>
            <a:r>
              <a:rPr lang="de-DE" altLang="de-DE" sz="1900" dirty="0" err="1" smtClean="0"/>
              <a:t>herumzustehn</a:t>
            </a:r>
            <a:r>
              <a:rPr lang="de-DE" altLang="de-DE" sz="1900" dirty="0" smtClean="0"/>
              <a:t>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b="1" dirty="0" smtClean="0"/>
              <a:t>Komm</a:t>
            </a:r>
            <a:r>
              <a:rPr lang="de-DE" altLang="de-DE" sz="1900" dirty="0" smtClean="0"/>
              <a:t> und pack mit an. 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Bring die </a:t>
            </a:r>
            <a:r>
              <a:rPr lang="de-DE" altLang="de-DE" sz="1900" b="1" dirty="0" smtClean="0"/>
              <a:t>Welt voran</a:t>
            </a:r>
            <a:r>
              <a:rPr lang="de-DE" altLang="de-DE" sz="1900" dirty="0" smtClean="0"/>
              <a:t>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endParaRPr lang="de-DE" altLang="de-DE" sz="1900" dirty="0" smtClean="0"/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de-DE" altLang="de-DE" sz="1900" dirty="0" smtClean="0"/>
              <a:t>3.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Keiner ist zu klein. (</a:t>
            </a:r>
            <a:r>
              <a:rPr lang="de-DE" altLang="de-DE" sz="1900" b="1" dirty="0" smtClean="0"/>
              <a:t>Du nicht klein</a:t>
            </a:r>
            <a:r>
              <a:rPr lang="de-DE" altLang="de-DE" sz="1900" dirty="0" smtClean="0"/>
              <a:t>)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Bring dich endlich ein. (</a:t>
            </a:r>
            <a:r>
              <a:rPr lang="de-DE" altLang="de-DE" sz="1900" b="1" dirty="0" smtClean="0"/>
              <a:t>Mach mit</a:t>
            </a:r>
            <a:r>
              <a:rPr lang="de-DE" altLang="de-DE" sz="1900" dirty="0" smtClean="0"/>
              <a:t>)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dirty="0" smtClean="0"/>
              <a:t>Lass das Leben raus. Dafür gibt´s </a:t>
            </a:r>
            <a:r>
              <a:rPr lang="de-DE" altLang="de-DE" sz="1900" b="1" dirty="0" smtClean="0"/>
              <a:t>Applaus</a:t>
            </a:r>
            <a:r>
              <a:rPr lang="de-DE" altLang="de-DE" sz="1900" dirty="0" smtClean="0"/>
              <a:t>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endParaRPr lang="de-DE" altLang="de-DE" sz="1900" dirty="0" smtClean="0"/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de-DE" altLang="de-DE" sz="1900" dirty="0" smtClean="0"/>
              <a:t>4.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b="1" dirty="0" smtClean="0"/>
              <a:t>Folge</a:t>
            </a:r>
            <a:r>
              <a:rPr lang="de-DE" altLang="de-DE" sz="1900" dirty="0" smtClean="0"/>
              <a:t> Gottes Spur, Leben gibt es pur.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900" b="1" dirty="0" smtClean="0"/>
              <a:t>Sonne</a:t>
            </a:r>
            <a:r>
              <a:rPr lang="de-DE" altLang="de-DE" sz="1900" dirty="0" smtClean="0"/>
              <a:t> gibt s auf jeden Fall, </a:t>
            </a:r>
            <a:r>
              <a:rPr lang="de-DE" altLang="de-DE" sz="1900" b="1" dirty="0" smtClean="0"/>
              <a:t>überall</a:t>
            </a:r>
            <a:r>
              <a:rPr lang="de-DE" altLang="de-DE" sz="1900" dirty="0" smtClean="0"/>
              <a:t>!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 2" pitchFamily="18" charset="2"/>
              <a:buNone/>
            </a:pPr>
            <a:endParaRPr lang="de-DE" altLang="de-DE" sz="1900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B4693F-EE0C-481F-A007-E9A780AA3AE3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5795963" y="188913"/>
            <a:ext cx="3240087" cy="5937250"/>
          </a:xfrm>
        </p:spPr>
        <p:txBody>
          <a:bodyPr>
            <a:normAutofit fontScale="85000" lnSpcReduction="20000"/>
          </a:bodyPr>
          <a:lstStyle/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Refrain: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Stell </a:t>
            </a:r>
            <a:r>
              <a:rPr lang="de-DE" dirty="0">
                <a:solidFill>
                  <a:srgbClr val="FF0000"/>
                </a:solidFill>
              </a:rPr>
              <a:t>dich in die </a:t>
            </a:r>
            <a:r>
              <a:rPr lang="de-DE" b="1" dirty="0">
                <a:solidFill>
                  <a:srgbClr val="FF0000"/>
                </a:solidFill>
              </a:rPr>
              <a:t>Sonne, wärme </a:t>
            </a:r>
            <a:r>
              <a:rPr lang="de-DE" dirty="0">
                <a:solidFill>
                  <a:srgbClr val="FF0000"/>
                </a:solidFill>
              </a:rPr>
              <a:t>dein </a:t>
            </a:r>
            <a:r>
              <a:rPr lang="de-DE" b="1" dirty="0">
                <a:solidFill>
                  <a:srgbClr val="FF0000"/>
                </a:solidFill>
              </a:rPr>
              <a:t>Gesicht.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>
                <a:solidFill>
                  <a:srgbClr val="FF0000"/>
                </a:solidFill>
              </a:rPr>
              <a:t>Spring </a:t>
            </a:r>
            <a:r>
              <a:rPr lang="de-DE" dirty="0">
                <a:solidFill>
                  <a:srgbClr val="FF0000"/>
                </a:solidFill>
              </a:rPr>
              <a:t>hinein ins Leben, mitten ins Licht.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>
                <a:solidFill>
                  <a:srgbClr val="FF0000"/>
                </a:solidFill>
              </a:rPr>
              <a:t>Zeige, </a:t>
            </a:r>
            <a:r>
              <a:rPr lang="de-DE" dirty="0">
                <a:solidFill>
                  <a:srgbClr val="FF0000"/>
                </a:solidFill>
              </a:rPr>
              <a:t>was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du kannst, </a:t>
            </a:r>
            <a:r>
              <a:rPr lang="de-DE" b="1" dirty="0">
                <a:solidFill>
                  <a:srgbClr val="FF0000"/>
                </a:solidFill>
              </a:rPr>
              <a:t>verstecke </a:t>
            </a:r>
            <a:r>
              <a:rPr lang="de-DE" dirty="0">
                <a:solidFill>
                  <a:srgbClr val="FF0000"/>
                </a:solidFill>
              </a:rPr>
              <a:t>dich </a:t>
            </a:r>
            <a:r>
              <a:rPr lang="de-DE" b="1" dirty="0">
                <a:solidFill>
                  <a:srgbClr val="FF0000"/>
                </a:solidFill>
              </a:rPr>
              <a:t>nicht.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>
                <a:solidFill>
                  <a:srgbClr val="FF0000"/>
                </a:solidFill>
              </a:rPr>
              <a:t>Vertrau </a:t>
            </a:r>
            <a:r>
              <a:rPr lang="de-DE" dirty="0">
                <a:solidFill>
                  <a:srgbClr val="FF0000"/>
                </a:solidFill>
              </a:rPr>
              <a:t>auf </a:t>
            </a:r>
            <a:r>
              <a:rPr lang="de-DE" b="1" dirty="0">
                <a:solidFill>
                  <a:srgbClr val="FF0000"/>
                </a:solidFill>
              </a:rPr>
              <a:t>Gottes Segen, fürchte </a:t>
            </a:r>
            <a:r>
              <a:rPr lang="de-DE" dirty="0">
                <a:solidFill>
                  <a:srgbClr val="FF0000"/>
                </a:solidFill>
              </a:rPr>
              <a:t>dich </a:t>
            </a:r>
            <a:r>
              <a:rPr lang="de-DE" b="1" dirty="0">
                <a:solidFill>
                  <a:srgbClr val="FF0000"/>
                </a:solidFill>
              </a:rPr>
              <a:t>nicht.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69160"/>
            <a:ext cx="20050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bitten Gott: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6"/>
          <a:stretch>
            <a:fillRect/>
          </a:stretch>
        </p:blipFill>
        <p:spPr>
          <a:xfrm>
            <a:off x="5408613" y="4005263"/>
            <a:ext cx="2303462" cy="230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04311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F5E62-3378-46D4-81D0-6037E8C1FBED}" type="slidenum">
              <a:rPr lang="de-DE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8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284538"/>
            <a:ext cx="7354888" cy="2841625"/>
          </a:xfrm>
        </p:spPr>
        <p:txBody>
          <a:bodyPr>
            <a:normAutofit fontScale="850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  Bitte,     Gott  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>
            <a:normAutofit fontScale="850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4000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Schulanfänger sind noch klein.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Die großen Schüler müssen auf sie rücksichtnehmen und ihnen helfen.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 Gott hilf. </a:t>
            </a:r>
            <a:endParaRPr lang="de-DE" sz="4000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 </a:t>
            </a:r>
            <a:endParaRPr lang="de-DE" sz="4000" dirty="0"/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660900"/>
            <a:ext cx="12620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5507038"/>
            <a:ext cx="122555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4302125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678363"/>
            <a:ext cx="122713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F5A32-C79C-45BA-9CCA-DCEC8628DAC1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75779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00438"/>
            <a:ext cx="7067550" cy="2625725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400" b="1" smtClean="0"/>
              <a:t>Alle:  Bitte,     Gott      hilf!</a:t>
            </a:r>
          </a:p>
        </p:txBody>
      </p:sp>
      <p:sp>
        <p:nvSpPr>
          <p:cNvPr id="75780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2928938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Guter Gott,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Wir möchten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eine gute Gemeinschaft sein!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Bitte, Gott hilf!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4000" smtClean="0"/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856163"/>
            <a:ext cx="12636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507038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4354513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672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E7AA2-361F-4917-BBEF-0C5A2E3721F3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7680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73463"/>
            <a:ext cx="5554663" cy="255270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400" b="1" smtClean="0"/>
              <a:t>Alle:  Bitte, Gott     hilf!</a:t>
            </a:r>
          </a:p>
        </p:txBody>
      </p:sp>
      <p:sp>
        <p:nvSpPr>
          <p:cNvPr id="7680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Guter Gott,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Wir sind klein.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Wir können auch Gutes tun.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000" smtClean="0"/>
              <a:t>Bitte Gott hilf!</a:t>
            </a:r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2513"/>
            <a:ext cx="12636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54657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221163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59325"/>
            <a:ext cx="122713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EE243-0CCD-46B5-9D1B-B86D6B092F9A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beten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1"/>
                </a:solidFill>
              </a:rPr>
              <a:t>zusammen:</a:t>
            </a:r>
          </a:p>
        </p:txBody>
      </p:sp>
      <p:sp>
        <p:nvSpPr>
          <p:cNvPr id="77827" name="Inhaltsplatzhalter 2"/>
          <p:cNvSpPr>
            <a:spLocks noGrp="1"/>
          </p:cNvSpPr>
          <p:nvPr>
            <p:ph sz="half" idx="1"/>
          </p:nvPr>
        </p:nvSpPr>
        <p:spPr>
          <a:xfrm>
            <a:off x="457200" y="4365625"/>
            <a:ext cx="6346825" cy="1760538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Das Gebet, dass Jesus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seinen Freunden gelernt hat.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</p:txBody>
      </p:sp>
      <p:pic>
        <p:nvPicPr>
          <p:cNvPr id="778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04813"/>
            <a:ext cx="2105025" cy="2106612"/>
          </a:xfrm>
          <a:noFill/>
        </p:spPr>
      </p:pic>
      <p:pic>
        <p:nvPicPr>
          <p:cNvPr id="77829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500438"/>
            <a:ext cx="353853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BE05-F0A8-49A6-BC02-BB3B2E882ADF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Vater unser im Himmel</a:t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geheiligt werde Dein Name</a:t>
            </a:r>
          </a:p>
        </p:txBody>
      </p:sp>
      <p:sp>
        <p:nvSpPr>
          <p:cNvPr id="78851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913" cy="514191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</p:txBody>
      </p:sp>
      <p:pic>
        <p:nvPicPr>
          <p:cNvPr id="78852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68" r="13387" b="31746"/>
          <a:stretch>
            <a:fillRect/>
          </a:stretch>
        </p:blipFill>
        <p:spPr bwMode="auto">
          <a:xfrm>
            <a:off x="3303588" y="981075"/>
            <a:ext cx="26035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>
            <a:fillRect/>
          </a:stretch>
        </p:blipFill>
        <p:spPr>
          <a:xfrm>
            <a:off x="3613150" y="4221163"/>
            <a:ext cx="2049463" cy="2492375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50703-2EF2-4A10-A9A8-DF2A1F5F9C73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2"/>
          <a:stretch>
            <a:fillRect/>
          </a:stretch>
        </p:blipFill>
        <p:spPr>
          <a:xfrm>
            <a:off x="3525838" y="1192213"/>
            <a:ext cx="2381250" cy="2025650"/>
          </a:xfrm>
        </p:spPr>
      </p:pic>
      <p:pic>
        <p:nvPicPr>
          <p:cNvPr id="7987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7" r="24181" b="37262"/>
          <a:stretch>
            <a:fillRect/>
          </a:stretch>
        </p:blipFill>
        <p:spPr bwMode="auto">
          <a:xfrm>
            <a:off x="3635375" y="3573463"/>
            <a:ext cx="20986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ch links gekrümmter Pfeil 9"/>
          <p:cNvSpPr/>
          <p:nvPr/>
        </p:nvSpPr>
        <p:spPr>
          <a:xfrm>
            <a:off x="5867400" y="2008188"/>
            <a:ext cx="720725" cy="1295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775" y="1989138"/>
            <a:ext cx="720725" cy="14398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FEE8F-D7B5-4055-AA93-76CF26451F55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55576" y="188640"/>
            <a:ext cx="7704856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Dein Reich komme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45060" name="Inhaltsplatzhalter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863600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Das Thema unseres Gottesdienstes ist die Sonne.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5B45E-C5CA-4552-A223-8AA741D24E66}" type="slidenum">
              <a:rPr lang="de-DE"/>
              <a:pPr>
                <a:defRPr/>
              </a:pPr>
              <a:t>4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701"/>
            <a:ext cx="14446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0" y="1459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Die Sterne vergehen (weg)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Und fallen mit dir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Aus dem Mantel der Nacht (vorbei)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Es tut gut dich (Sonne) zu spüren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Und bei dir zu sein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An diesem schönen Tag.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Dein Wille geschehe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wie im Himmel 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                             so auf Erden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0899" name="Inhaltsplatzhalt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7"/>
          <a:stretch>
            <a:fillRect/>
          </a:stretch>
        </p:blipFill>
        <p:spPr>
          <a:xfrm>
            <a:off x="5305425" y="333375"/>
            <a:ext cx="2057400" cy="1925638"/>
          </a:xfrm>
        </p:spPr>
      </p:pic>
      <p:pic>
        <p:nvPicPr>
          <p:cNvPr id="8090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1"/>
          <a:stretch>
            <a:fillRect/>
          </a:stretch>
        </p:blipFill>
        <p:spPr bwMode="auto">
          <a:xfrm>
            <a:off x="3098800" y="3213100"/>
            <a:ext cx="16176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3" b="39682"/>
          <a:stretch>
            <a:fillRect/>
          </a:stretch>
        </p:blipFill>
        <p:spPr bwMode="auto">
          <a:xfrm>
            <a:off x="5580063" y="4210050"/>
            <a:ext cx="2438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2A75F-E2F8-4CE1-B0E7-4E2F7454474E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 tägliches Brot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gib uns heute</a:t>
            </a:r>
          </a:p>
        </p:txBody>
      </p:sp>
      <p:pic>
        <p:nvPicPr>
          <p:cNvPr id="8192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1" b="-56"/>
          <a:stretch>
            <a:fillRect/>
          </a:stretch>
        </p:blipFill>
        <p:spPr>
          <a:xfrm>
            <a:off x="2717800" y="1858963"/>
            <a:ext cx="2792413" cy="4003675"/>
          </a:xfrm>
        </p:spPr>
      </p:pic>
      <p:sp>
        <p:nvSpPr>
          <p:cNvPr id="8" name="Nach rechts gekrümmter Pfeil 7"/>
          <p:cNvSpPr/>
          <p:nvPr/>
        </p:nvSpPr>
        <p:spPr>
          <a:xfrm rot="19294244">
            <a:off x="2527300" y="3621088"/>
            <a:ext cx="863600" cy="13684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85419-358D-4348-A222-1A20B75CCDD8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8"/>
          <a:stretch>
            <a:fillRect/>
          </a:stretch>
        </p:blipFill>
        <p:spPr>
          <a:xfrm>
            <a:off x="4314825" y="4111625"/>
            <a:ext cx="2125663" cy="2379663"/>
          </a:xfrm>
        </p:spPr>
      </p:pic>
      <p:sp>
        <p:nvSpPr>
          <p:cNvPr id="82947" name="Inhaltsplatzhalter 3"/>
          <p:cNvSpPr>
            <a:spLocks noGrp="1"/>
          </p:cNvSpPr>
          <p:nvPr>
            <p:ph sz="half" idx="2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Und vergib uns unsere Schuld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wie auch wir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vergeben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unseren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Schuldigern </a:t>
            </a:r>
          </a:p>
        </p:txBody>
      </p:sp>
      <p:pic>
        <p:nvPicPr>
          <p:cNvPr id="82948" name="Inhaltsplatzhalt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9" b="15562"/>
          <a:stretch>
            <a:fillRect/>
          </a:stretch>
        </p:blipFill>
        <p:spPr bwMode="auto">
          <a:xfrm>
            <a:off x="2916238" y="692150"/>
            <a:ext cx="2165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Inhaltsplatzhalt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18413"/>
          <a:stretch>
            <a:fillRect/>
          </a:stretch>
        </p:blipFill>
        <p:spPr bwMode="auto">
          <a:xfrm>
            <a:off x="5692775" y="811213"/>
            <a:ext cx="1495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und rechts 10"/>
          <p:cNvSpPr/>
          <p:nvPr/>
        </p:nvSpPr>
        <p:spPr>
          <a:xfrm>
            <a:off x="4716463" y="6283325"/>
            <a:ext cx="15113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F758-8E1B-4179-80FA-FB52FC9DED17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Und führe uns nicht in Versuchung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>s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ondern erlöse uns von dem Bösen</a:t>
            </a:r>
          </a:p>
        </p:txBody>
      </p:sp>
      <p:pic>
        <p:nvPicPr>
          <p:cNvPr id="83971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>
            <a:fillRect/>
          </a:stretch>
        </p:blipFill>
        <p:spPr>
          <a:xfrm>
            <a:off x="6732588" y="260350"/>
            <a:ext cx="1992312" cy="2293938"/>
          </a:xfrm>
        </p:spPr>
      </p:pic>
      <p:pic>
        <p:nvPicPr>
          <p:cNvPr id="83972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6" r="14243" b="37946"/>
          <a:stretch>
            <a:fillRect/>
          </a:stretch>
        </p:blipFill>
        <p:spPr>
          <a:xfrm>
            <a:off x="3348038" y="3563938"/>
            <a:ext cx="2005012" cy="2058987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5150" y="5516563"/>
            <a:ext cx="1008063" cy="936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538" y="5514975"/>
            <a:ext cx="965200" cy="935038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83975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1" b="44064"/>
          <a:stretch>
            <a:fillRect/>
          </a:stretch>
        </p:blipFill>
        <p:spPr bwMode="auto">
          <a:xfrm>
            <a:off x="5724525" y="3563938"/>
            <a:ext cx="28003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7EF36-236D-4162-A7D3-F15E9FC89085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Denn Dein ist das Reich</a:t>
            </a:r>
            <a:endParaRPr lang="de-DE"/>
          </a:p>
        </p:txBody>
      </p:sp>
      <p:pic>
        <p:nvPicPr>
          <p:cNvPr id="8499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5"/>
          <a:stretch>
            <a:fillRect/>
          </a:stretch>
        </p:blipFill>
        <p:spPr bwMode="auto">
          <a:xfrm>
            <a:off x="3635375" y="350838"/>
            <a:ext cx="23399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ch links gekrümmter Pfeil 5"/>
          <p:cNvSpPr/>
          <p:nvPr/>
        </p:nvSpPr>
        <p:spPr>
          <a:xfrm>
            <a:off x="6156325" y="1125538"/>
            <a:ext cx="1079500" cy="2879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4075" y="1196975"/>
            <a:ext cx="1223963" cy="2736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52989-9687-486D-8C32-B69352B4CE23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und die Kraft und die Herrlichkeit</a:t>
            </a:r>
          </a:p>
        </p:txBody>
      </p:sp>
      <p:pic>
        <p:nvPicPr>
          <p:cNvPr id="86019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>
            <a:fillRect/>
          </a:stretch>
        </p:blipFill>
        <p:spPr>
          <a:xfrm>
            <a:off x="1208088" y="2209800"/>
            <a:ext cx="2416175" cy="3929063"/>
          </a:xfrm>
        </p:spPr>
      </p:pic>
      <p:pic>
        <p:nvPicPr>
          <p:cNvPr id="86020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>
            <a:fillRect/>
          </a:stretch>
        </p:blipFill>
        <p:spPr>
          <a:xfrm>
            <a:off x="4970463" y="2003425"/>
            <a:ext cx="3394075" cy="412273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15F76-BFD4-47A2-B4FD-0688CCB72A60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in Ewigkeit.              Amen</a:t>
            </a:r>
          </a:p>
        </p:txBody>
      </p:sp>
      <p:pic>
        <p:nvPicPr>
          <p:cNvPr id="87043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87044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C2E13-28B7-42DB-887C-9475F8A92C9F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548136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begrüßen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unsere neuen Schüler.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Pfarrer Grimm segnet sie.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76475"/>
            <a:ext cx="47625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9B58E-26DF-4E5A-AEBB-FDA7BB7B30F6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Segen für die Schulanfänger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70563" cy="4525963"/>
          </a:xfrm>
        </p:spPr>
        <p:txBody>
          <a:bodyPr>
            <a:normAutofit fontScale="77500" lnSpcReduction="20000"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Gott </a:t>
            </a:r>
            <a:r>
              <a:rPr lang="de-DE" b="1" dirty="0"/>
              <a:t>hat euch lieb.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Er kennt eure Namen.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möchte, dass ihr glücklich seid.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freut sich, wenn ihr lacht.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wird euch begleiten, wenn ihr Angst habt.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ist auch </a:t>
            </a:r>
            <a:r>
              <a:rPr lang="de-DE" b="1" dirty="0" smtClean="0"/>
              <a:t>da</a:t>
            </a:r>
            <a:r>
              <a:rPr lang="de-DE" b="1" dirty="0"/>
              <a:t>, wenn ihr Wut habt.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Gott ist euer Freund.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Amen.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5BCA7-FE48-462C-9B62-364AA19A1AFA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8909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1844675"/>
            <a:ext cx="2093912" cy="2090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63272" cy="168404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Vorstellen der Kommunionkinder und Konfirmanden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B0A8C-CF8A-419D-80CF-FC577816F49A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0661" name="Textfeld 3"/>
          <p:cNvSpPr txBox="1">
            <a:spLocks noChangeArrowheads="1"/>
          </p:cNvSpPr>
          <p:nvPr/>
        </p:nvSpPr>
        <p:spPr bwMode="auto">
          <a:xfrm>
            <a:off x="693738" y="3656013"/>
            <a:ext cx="34559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Jule Schediwy</a:t>
            </a:r>
          </a:p>
          <a:p>
            <a:pPr eaLnBrk="1" hangingPunct="1"/>
            <a:r>
              <a:rPr lang="de-DE" altLang="de-DE"/>
              <a:t>Marcel Lang</a:t>
            </a:r>
          </a:p>
          <a:p>
            <a:pPr eaLnBrk="1" hangingPunct="1"/>
            <a:r>
              <a:rPr lang="de-DE" altLang="de-DE"/>
              <a:t>Ruslan Eiteneier</a:t>
            </a:r>
          </a:p>
          <a:p>
            <a:pPr eaLnBrk="1" hangingPunct="1"/>
            <a:r>
              <a:rPr lang="de-DE" altLang="de-DE"/>
              <a:t>Susanne Gollisch</a:t>
            </a:r>
          </a:p>
          <a:p>
            <a:pPr eaLnBrk="1" hangingPunct="1"/>
            <a:r>
              <a:rPr lang="de-DE" altLang="de-DE"/>
              <a:t>Konstanzia Domke</a:t>
            </a:r>
          </a:p>
        </p:txBody>
      </p:sp>
      <p:sp>
        <p:nvSpPr>
          <p:cNvPr id="70662" name="Textfeld 4"/>
          <p:cNvSpPr txBox="1">
            <a:spLocks noChangeArrowheads="1"/>
          </p:cNvSpPr>
          <p:nvPr/>
        </p:nvSpPr>
        <p:spPr bwMode="auto">
          <a:xfrm>
            <a:off x="4716463" y="3644900"/>
            <a:ext cx="30956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dirty="0"/>
              <a:t>Luca Wiedmann</a:t>
            </a:r>
          </a:p>
          <a:p>
            <a:pPr eaLnBrk="1" hangingPunct="1"/>
            <a:r>
              <a:rPr lang="de-DE" altLang="de-DE" dirty="0"/>
              <a:t>Marco </a:t>
            </a:r>
            <a:r>
              <a:rPr lang="de-DE" altLang="de-DE" dirty="0" err="1"/>
              <a:t>Holzenleuchter</a:t>
            </a:r>
            <a:endParaRPr lang="de-DE" altLang="de-DE" dirty="0"/>
          </a:p>
          <a:p>
            <a:pPr eaLnBrk="1" hangingPunct="1"/>
            <a:r>
              <a:rPr lang="de-DE" altLang="de-DE" dirty="0"/>
              <a:t>Elena </a:t>
            </a:r>
            <a:r>
              <a:rPr lang="de-DE" altLang="de-DE" dirty="0" err="1" smtClean="0"/>
              <a:t>Rolfsmeyer</a:t>
            </a:r>
            <a:endParaRPr lang="de-DE" altLang="de-DE" dirty="0"/>
          </a:p>
          <a:p>
            <a:pPr eaLnBrk="1" hangingPunct="1"/>
            <a:r>
              <a:rPr lang="de-DE" altLang="de-DE" dirty="0"/>
              <a:t>Kathrin Haas</a:t>
            </a:r>
          </a:p>
          <a:p>
            <a:pPr eaLnBrk="1" hangingPunct="1"/>
            <a:r>
              <a:rPr lang="de-DE" altLang="de-DE" dirty="0"/>
              <a:t>Frieda </a:t>
            </a:r>
            <a:r>
              <a:rPr lang="de-DE" altLang="de-DE" dirty="0" err="1"/>
              <a:t>Flossdorff</a:t>
            </a:r>
            <a:endParaRPr lang="de-DE" altLang="de-DE" dirty="0"/>
          </a:p>
          <a:p>
            <a:pPr eaLnBrk="1" hangingPunct="1"/>
            <a:r>
              <a:rPr lang="de-DE" altLang="de-DE" dirty="0" err="1"/>
              <a:t>Kanisha</a:t>
            </a:r>
            <a:r>
              <a:rPr lang="de-DE" altLang="de-DE" dirty="0"/>
              <a:t> </a:t>
            </a:r>
            <a:r>
              <a:rPr lang="de-DE" altLang="de-DE" dirty="0" err="1"/>
              <a:t>Holzendorf</a:t>
            </a:r>
            <a:endParaRPr lang="de-DE" altLang="de-DE" dirty="0"/>
          </a:p>
          <a:p>
            <a:pPr eaLnBrk="1" hangingPunct="1"/>
            <a:r>
              <a:rPr lang="de-DE" altLang="de-DE" dirty="0" err="1"/>
              <a:t>Roksana</a:t>
            </a:r>
            <a:r>
              <a:rPr lang="de-DE" altLang="de-DE" dirty="0"/>
              <a:t> </a:t>
            </a:r>
            <a:r>
              <a:rPr lang="de-DE" altLang="de-DE" dirty="0" err="1"/>
              <a:t>Plenna</a:t>
            </a:r>
            <a:endParaRPr lang="de-DE" altLang="de-DE" dirty="0"/>
          </a:p>
          <a:p>
            <a:pPr eaLnBrk="1" hangingPunct="1"/>
            <a:r>
              <a:rPr lang="de-DE" altLang="de-DE" dirty="0"/>
              <a:t>Jonathan Rapp</a:t>
            </a:r>
          </a:p>
          <a:p>
            <a:pPr eaLnBrk="1" hangingPunct="1"/>
            <a:r>
              <a:rPr lang="de-DE" altLang="de-DE" dirty="0"/>
              <a:t>Niklas Loh</a:t>
            </a:r>
          </a:p>
          <a:p>
            <a:pPr eaLnBrk="1" hangingPunct="1"/>
            <a:r>
              <a:rPr lang="de-DE" altLang="de-DE" dirty="0"/>
              <a:t>Jannik Seebach</a:t>
            </a:r>
          </a:p>
        </p:txBody>
      </p:sp>
      <p:pic>
        <p:nvPicPr>
          <p:cNvPr id="706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1309687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109788"/>
            <a:ext cx="13557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309813"/>
            <a:ext cx="22637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6" name="Textfeld 6"/>
          <p:cNvSpPr txBox="1">
            <a:spLocks noChangeArrowheads="1"/>
          </p:cNvSpPr>
          <p:nvPr/>
        </p:nvSpPr>
        <p:spPr bwMode="auto">
          <a:xfrm>
            <a:off x="7440613" y="486886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2. Juni 2017</a:t>
            </a:r>
          </a:p>
        </p:txBody>
      </p:sp>
      <p:sp>
        <p:nvSpPr>
          <p:cNvPr id="70667" name="Textfeld 7"/>
          <p:cNvSpPr txBox="1">
            <a:spLocks noChangeArrowheads="1"/>
          </p:cNvSpPr>
          <p:nvPr/>
        </p:nvSpPr>
        <p:spPr bwMode="auto">
          <a:xfrm>
            <a:off x="827088" y="573246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5. Mai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5B45E-C5CA-4552-A223-8AA741D24E66}" type="slidenum">
              <a:rPr lang="de-DE"/>
              <a:pPr>
                <a:defRPr/>
              </a:pPr>
              <a:t>5</a:t>
            </a:fld>
            <a:endParaRPr lang="de-DE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4446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8" y="5589240"/>
            <a:ext cx="38893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68" y="2135053"/>
            <a:ext cx="4005064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96600" y="136589"/>
            <a:ext cx="40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Sag, kannst du mich sehen?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Du bist mein </a:t>
            </a:r>
            <a:r>
              <a:rPr lang="de-DE" b="1" dirty="0" err="1"/>
              <a:t>Zuhaus</a:t>
            </a:r>
            <a:r>
              <a:rPr lang="de-DE" b="1" dirty="0"/>
              <a:t>'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Ich kann dich </a:t>
            </a:r>
            <a:r>
              <a:rPr lang="de-DE" b="1" dirty="0"/>
              <a:t>spüren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Bei dir bin ich </a:t>
            </a:r>
            <a:r>
              <a:rPr lang="de-DE" b="1" dirty="0"/>
              <a:t>geborgen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Nur du </a:t>
            </a:r>
            <a:r>
              <a:rPr lang="de-DE" b="1" dirty="0"/>
              <a:t>wärmst mich auf</a:t>
            </a:r>
          </a:p>
        </p:txBody>
      </p:sp>
      <p:sp>
        <p:nvSpPr>
          <p:cNvPr id="7" name="Rechteck 6"/>
          <p:cNvSpPr/>
          <p:nvPr/>
        </p:nvSpPr>
        <p:spPr>
          <a:xfrm>
            <a:off x="6156176" y="5373216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Du bist die Sonne, der Stern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der mich </a:t>
            </a:r>
            <a:r>
              <a:rPr lang="de-DE" b="1" dirty="0"/>
              <a:t>führt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Du bist die </a:t>
            </a:r>
            <a:r>
              <a:rPr lang="de-DE" b="1" dirty="0"/>
              <a:t>Heimat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Das Licht, das mich </a:t>
            </a:r>
            <a:r>
              <a:rPr lang="de-DE" b="1" dirty="0"/>
              <a:t>berührt</a:t>
            </a:r>
          </a:p>
        </p:txBody>
      </p:sp>
    </p:spTree>
    <p:extLst>
      <p:ext uri="{BB962C8B-B14F-4D97-AF65-F5344CB8AC3E}">
        <p14:creationId xmlns:p14="http://schemas.microsoft.com/office/powerpoint/2010/main" val="30921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Wie werden alle </a:t>
            </a:r>
            <a:r>
              <a:rPr lang="de-DE">
                <a:solidFill>
                  <a:schemeClr val="accent6">
                    <a:lumMod val="75000"/>
                  </a:schemeClr>
                </a:solidFill>
              </a:rPr>
              <a:t>gesegnet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901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133600"/>
            <a:ext cx="2736850" cy="273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C0C30-4678-4690-BC77-981C1EE1A558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060575"/>
            <a:ext cx="4011612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72472"/>
          </a:xfrm>
        </p:spPr>
        <p:txBody>
          <a:bodyPr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gebärden: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den </a:t>
            </a:r>
            <a:r>
              <a:rPr lang="de-DE" err="1">
                <a:solidFill>
                  <a:schemeClr val="tx2">
                    <a:shade val="85000"/>
                    <a:satMod val="150000"/>
                  </a:schemeClr>
                </a:solidFill>
              </a:rPr>
              <a:t>Sonnen•kinder•kanon</a:t>
            </a: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71683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4508500"/>
            <a:ext cx="3517900" cy="1800225"/>
          </a:xfrm>
          <a:noFill/>
        </p:spPr>
      </p:pic>
      <p:pic>
        <p:nvPicPr>
          <p:cNvPr id="71684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33375"/>
            <a:ext cx="2006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6713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8DBE4-9C58-4791-BBCB-54EC37B9FEEE}" type="slidenum">
              <a:rPr lang="de-DE" smtClean="0">
                <a:solidFill>
                  <a:schemeClr val="tx2"/>
                </a:solidFill>
              </a:rPr>
              <a:pPr>
                <a:defRPr/>
              </a:pPr>
              <a:t>51</a:t>
            </a:fld>
            <a:endParaRPr lang="de-DE">
              <a:solidFill>
                <a:schemeClr val="tx2"/>
              </a:solidFill>
            </a:endParaRPr>
          </a:p>
        </p:txBody>
      </p:sp>
      <p:sp>
        <p:nvSpPr>
          <p:cNvPr id="71687" name="Rechteck 2"/>
          <p:cNvSpPr>
            <a:spLocks noChangeArrowheads="1"/>
          </p:cNvSpPr>
          <p:nvPr/>
        </p:nvSpPr>
        <p:spPr bwMode="auto">
          <a:xfrm>
            <a:off x="4446588" y="443706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Lass die Sonne (Kanon)</a:t>
            </a:r>
          </a:p>
          <a:p>
            <a:pPr eaLnBrk="1" hangingPunct="1"/>
            <a:r>
              <a:rPr lang="de-DE" altLang="de-DE"/>
              <a:t>Text &amp; Musik: Kurt Mikula</a:t>
            </a:r>
          </a:p>
          <a:p>
            <a:pPr eaLnBrk="1" hangingPunct="1"/>
            <a:r>
              <a:rPr lang="de-DE" altLang="de-DE"/>
              <a:t>aus der CD „probier`s einfach“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8913"/>
            <a:ext cx="4038600" cy="5937250"/>
          </a:xfrm>
        </p:spPr>
        <p:txBody>
          <a:bodyPr>
            <a:normAutofit fontScale="92500" lnSpcReduction="20000"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1. </a:t>
            </a:r>
            <a:r>
              <a:rPr lang="de-DE" dirty="0" smtClean="0"/>
              <a:t>+ 5.</a:t>
            </a: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Lass die </a:t>
            </a:r>
            <a:r>
              <a:rPr lang="de-DE" b="1" dirty="0"/>
              <a:t>Sonne, </a:t>
            </a:r>
            <a:endParaRPr lang="de-DE" b="1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lass </a:t>
            </a:r>
            <a:r>
              <a:rPr lang="de-DE" dirty="0"/>
              <a:t>die </a:t>
            </a:r>
            <a:r>
              <a:rPr lang="de-DE" b="1" dirty="0"/>
              <a:t>Sonne</a:t>
            </a:r>
            <a:r>
              <a:rPr lang="de-DE" dirty="0"/>
              <a:t>,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lass die </a:t>
            </a:r>
            <a:r>
              <a:rPr lang="de-DE" b="1" dirty="0" smtClean="0"/>
              <a:t>Sonne</a:t>
            </a:r>
            <a:r>
              <a:rPr lang="de-DE" dirty="0" smtClean="0"/>
              <a:t> in </a:t>
            </a:r>
            <a:r>
              <a:rPr lang="de-DE" dirty="0"/>
              <a:t>dein </a:t>
            </a:r>
            <a:r>
              <a:rPr lang="de-DE" b="1" dirty="0"/>
              <a:t>Herz.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2. </a:t>
            </a:r>
            <a:r>
              <a:rPr lang="de-DE" dirty="0" smtClean="0"/>
              <a:t>+ 7.</a:t>
            </a: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Die </a:t>
            </a:r>
            <a:r>
              <a:rPr lang="de-DE" b="1" dirty="0"/>
              <a:t>Sonne</a:t>
            </a:r>
            <a:r>
              <a:rPr lang="de-DE" dirty="0"/>
              <a:t> scheint, </a:t>
            </a: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hell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b="1" dirty="0"/>
              <a:t>warm</a:t>
            </a:r>
            <a:r>
              <a:rPr lang="de-DE" dirty="0"/>
              <a:t>,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ob (</a:t>
            </a:r>
            <a:r>
              <a:rPr lang="de-DE" b="1" dirty="0" smtClean="0"/>
              <a:t>egal</a:t>
            </a:r>
            <a:r>
              <a:rPr lang="de-DE" dirty="0" smtClean="0"/>
              <a:t>) </a:t>
            </a:r>
            <a:r>
              <a:rPr lang="de-DE" b="1" dirty="0" smtClean="0"/>
              <a:t>arm</a:t>
            </a:r>
            <a:r>
              <a:rPr lang="de-DE" dirty="0"/>
              <a:t>, </a:t>
            </a:r>
            <a:r>
              <a:rPr lang="de-DE" dirty="0" smtClean="0"/>
              <a:t>ob </a:t>
            </a:r>
            <a:r>
              <a:rPr lang="de-DE" dirty="0"/>
              <a:t>reich, </a:t>
            </a: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für </a:t>
            </a:r>
            <a:r>
              <a:rPr lang="de-DE" b="1" dirty="0"/>
              <a:t>alle </a:t>
            </a:r>
            <a:r>
              <a:rPr lang="de-DE" dirty="0"/>
              <a:t>gleich.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4.</a:t>
            </a: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Sonnenkinder</a:t>
            </a:r>
            <a:r>
              <a:rPr lang="de-DE" dirty="0"/>
              <a:t>, </a:t>
            </a:r>
            <a:r>
              <a:rPr lang="de-DE" b="1" dirty="0"/>
              <a:t>Sonnenkinder,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Sonnenkinder, Sonnenkinder</a:t>
            </a:r>
            <a:r>
              <a:rPr lang="de-DE" dirty="0"/>
              <a:t>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038600" cy="5434013"/>
          </a:xfrm>
        </p:spPr>
        <p:txBody>
          <a:bodyPr>
            <a:normAutofit fontScale="92500" lnSpcReduction="20000"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3. + 6. + 8.</a:t>
            </a: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600" b="1" dirty="0"/>
              <a:t>Wir</a:t>
            </a:r>
            <a:r>
              <a:rPr lang="de-DE" sz="2600" dirty="0"/>
              <a:t> sind alle</a:t>
            </a:r>
            <a:r>
              <a:rPr lang="de-DE" sz="2600" b="1" dirty="0"/>
              <a:t> Gottes Kinder</a:t>
            </a:r>
            <a:r>
              <a:rPr lang="de-DE" sz="2600" dirty="0"/>
              <a:t>,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600" dirty="0"/>
              <a:t>hell </a:t>
            </a:r>
            <a:r>
              <a:rPr lang="de-DE" sz="2600" b="1" dirty="0"/>
              <a:t>umstrahlt </a:t>
            </a:r>
            <a:endParaRPr lang="de-DE" sz="2600" b="1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600" dirty="0" smtClean="0"/>
              <a:t>von </a:t>
            </a:r>
            <a:r>
              <a:rPr lang="de-DE" sz="2600" dirty="0"/>
              <a:t>seinem Licht,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600" dirty="0"/>
              <a:t>wollen wir </a:t>
            </a:r>
            <a:endParaRPr lang="de-DE" sz="26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600" dirty="0" smtClean="0"/>
              <a:t>die </a:t>
            </a:r>
            <a:r>
              <a:rPr lang="de-DE" sz="2600" b="1" dirty="0"/>
              <a:t>Welt</a:t>
            </a:r>
            <a:r>
              <a:rPr lang="de-DE" sz="2600" dirty="0"/>
              <a:t> </a:t>
            </a:r>
            <a:r>
              <a:rPr lang="de-DE" sz="2600" dirty="0" smtClean="0"/>
              <a:t>verändern (</a:t>
            </a:r>
            <a:r>
              <a:rPr lang="de-DE" sz="2600" b="1" dirty="0" smtClean="0"/>
              <a:t>besser</a:t>
            </a:r>
            <a:r>
              <a:rPr lang="de-DE" sz="2600" dirty="0" smtClean="0"/>
              <a:t>),</a:t>
            </a:r>
            <a:endParaRPr lang="de-DE" sz="2600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600" b="1" dirty="0"/>
              <a:t>komm </a:t>
            </a:r>
            <a:r>
              <a:rPr lang="de-DE" sz="2600" b="1" dirty="0" smtClean="0"/>
              <a:t>(r., </a:t>
            </a:r>
            <a:r>
              <a:rPr lang="de-DE" sz="2600" b="1" dirty="0"/>
              <a:t>k</a:t>
            </a:r>
            <a:r>
              <a:rPr lang="de-DE" sz="2600" b="1" dirty="0" smtClean="0"/>
              <a:t>omm </a:t>
            </a:r>
            <a:r>
              <a:rPr lang="de-DE" sz="2600" b="1" dirty="0"/>
              <a:t>l</a:t>
            </a:r>
            <a:r>
              <a:rPr lang="de-DE" sz="2600" b="1" dirty="0" smtClean="0"/>
              <a:t>.) </a:t>
            </a:r>
            <a:r>
              <a:rPr lang="de-DE" sz="2600" dirty="0" smtClean="0"/>
              <a:t>mach </a:t>
            </a:r>
            <a:r>
              <a:rPr lang="de-DE" sz="2600" dirty="0"/>
              <a:t>mit </a:t>
            </a:r>
            <a:endParaRPr lang="de-DE" sz="26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2600" dirty="0" smtClean="0"/>
              <a:t>und </a:t>
            </a:r>
            <a:r>
              <a:rPr lang="de-DE" sz="2600" b="1" dirty="0"/>
              <a:t>warte nicht</a:t>
            </a:r>
            <a:r>
              <a:rPr lang="de-DE" sz="2600" dirty="0"/>
              <a:t>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58254-EE58-4549-9EF7-7870827F39F2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157788"/>
            <a:ext cx="200501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bg2">
                    <a:lumMod val="50000"/>
                  </a:schemeClr>
                </a:solidFill>
              </a:rPr>
              <a:t>Wir wünschen allen ein 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schönes Schuljahr</a:t>
            </a:r>
            <a:endParaRPr lang="de-DE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3187" name="Untertitel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691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822A2-4C97-43A9-9C38-00F7BA047996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93189" name="Picture 2" descr="C:\Users\Zimmermann\Desktop\Anfangsgottesdienst\2014_09_21\Elisabeth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>
            <a:fillRect/>
          </a:stretch>
        </p:blipFill>
        <p:spPr bwMode="auto">
          <a:xfrm>
            <a:off x="1252538" y="2674938"/>
            <a:ext cx="669925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788">
            <a:off x="3382963" y="4033838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6"/>
          <a:stretch>
            <a:fillRect/>
          </a:stretch>
        </p:blipFill>
        <p:spPr bwMode="auto">
          <a:xfrm rot="861163">
            <a:off x="3581400" y="2773363"/>
            <a:ext cx="421163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 rot="20675013">
            <a:off x="107950" y="2349500"/>
            <a:ext cx="2879725" cy="1439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800" b="1" dirty="0">
                <a:ln w="9525">
                  <a:noFill/>
                </a:ln>
                <a:solidFill>
                  <a:srgbClr val="795339">
                    <a:shade val="85000"/>
                    <a:satMod val="150000"/>
                  </a:srgbClr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rPr>
              <a:t>2016/17!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5B45E-C5CA-4552-A223-8AA741D24E66}" type="slidenum">
              <a:rPr lang="de-DE"/>
              <a:pPr>
                <a:defRPr/>
              </a:pPr>
              <a:t>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4446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6706"/>
            <a:ext cx="41576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Inhaltsplatzhalter 3"/>
          <p:cNvSpPr txBox="1">
            <a:spLocks/>
          </p:cNvSpPr>
          <p:nvPr/>
        </p:nvSpPr>
        <p:spPr>
          <a:xfrm>
            <a:off x="71940" y="6518275"/>
            <a:ext cx="8870702" cy="320675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2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2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838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03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kern="0" dirty="0" smtClean="0"/>
              <a:t>© der Gebärdenbilder: Gebärdenbaukasten Verlag Karin Kestner; </a:t>
            </a:r>
            <a:r>
              <a:rPr lang="de-DE" kern="0" dirty="0" err="1" smtClean="0"/>
              <a:t>Pictogramme</a:t>
            </a:r>
            <a:r>
              <a:rPr lang="de-DE" kern="0" dirty="0" smtClean="0"/>
              <a:t>: </a:t>
            </a:r>
            <a:r>
              <a:rPr lang="de-DE" kern="0" dirty="0" err="1" smtClean="0"/>
              <a:t>Piktos</a:t>
            </a:r>
            <a:r>
              <a:rPr lang="de-DE" kern="0" dirty="0" smtClean="0"/>
              <a:t>: ARASAAC (http://www.catedu.es/arasaac/) </a:t>
            </a:r>
            <a:r>
              <a:rPr lang="de-DE" kern="0" dirty="0" err="1" smtClean="0"/>
              <a:t>Mulberry</a:t>
            </a:r>
            <a:r>
              <a:rPr lang="de-DE" kern="0" dirty="0" smtClean="0"/>
              <a:t> (http://straight-street.com/) </a:t>
            </a:r>
            <a:r>
              <a:rPr lang="de-DE" kern="0" dirty="0" err="1" smtClean="0"/>
              <a:t>Sclera</a:t>
            </a:r>
            <a:r>
              <a:rPr lang="de-DE" kern="0" dirty="0" smtClean="0"/>
              <a:t> (http://www.Sclera.be) User </a:t>
            </a:r>
            <a:r>
              <a:rPr lang="de-DE" kern="0" dirty="0" err="1" smtClean="0"/>
              <a:t>photos</a:t>
            </a:r>
            <a:r>
              <a:rPr lang="de-DE" kern="0" dirty="0" smtClean="0"/>
              <a:t> (Copyright </a:t>
            </a:r>
            <a:r>
              <a:rPr lang="de-DE" kern="0" dirty="0" err="1" smtClean="0"/>
              <a:t>undefined</a:t>
            </a:r>
            <a:r>
              <a:rPr lang="de-DE" kern="0" dirty="0" smtClean="0"/>
              <a:t>) </a:t>
            </a:r>
            <a:r>
              <a:rPr lang="de-DE" kern="0" dirty="0" err="1" smtClean="0"/>
              <a:t>Picto-Selector</a:t>
            </a:r>
            <a:r>
              <a:rPr lang="de-DE" kern="0" dirty="0" smtClean="0"/>
              <a:t> (http://www.PictoSelector.eu) Fotos: A. Zimmermann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3284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5B45E-C5CA-4552-A223-8AA741D24E66}" type="slidenum">
              <a:rPr lang="de-DE"/>
              <a:pPr>
                <a:defRPr/>
              </a:pPr>
              <a:t>7</a:t>
            </a:fld>
            <a:endParaRPr lang="de-DE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4446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584" y="2636912"/>
            <a:ext cx="4005064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9213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2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Inhaltsplatzhalter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86360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Das Thema unseres Gottesdienstes ist die Sonne.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1A831-3D9D-45ED-867E-20BED6848960}" type="slidenum">
              <a:rPr lang="de-DE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2026568" cy="980728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13Millionen Erdkugeln </a:t>
            </a:r>
            <a:r>
              <a:rPr lang="de-DE" sz="2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passen in die Sonne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2DC09-0D84-4C69-8DA5-5D51482EA759}" type="slidenum">
              <a:rPr lang="de-DE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1476375" y="0"/>
            <a:ext cx="6551613" cy="65976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608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6F3EA"/>
              </a:clrFrom>
              <a:clrTo>
                <a:srgbClr val="F6F3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1388" y="5013325"/>
            <a:ext cx="1379537" cy="1377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4205288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501332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32263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89242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36207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337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3337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827338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125538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194627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46392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14513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3298825"/>
            <a:ext cx="1377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7998"/>
            <a:ext cx="1110429" cy="144224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5230242"/>
            <a:ext cx="1296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www.gebärdenlernen.de</a:t>
            </a:r>
            <a:endParaRPr lang="de-D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„Mensch“</Template>
  <TotalTime>0</TotalTime>
  <Words>1623</Words>
  <Application>Microsoft Office PowerPoint</Application>
  <PresentationFormat>Bildschirmpräsentation (4:3)</PresentationFormat>
  <Paragraphs>431</Paragraphs>
  <Slides>53</Slides>
  <Notes>28</Notes>
  <HiddenSlides>0</HiddenSlides>
  <MMClips>0</MMClips>
  <ScaleCrop>false</ScaleCrop>
  <HeadingPairs>
    <vt:vector size="4" baseType="variant">
      <vt:variant>
        <vt:lpstr>Design</vt:lpstr>
      </vt:variant>
      <vt:variant>
        <vt:i4>20</vt:i4>
      </vt:variant>
      <vt:variant>
        <vt:lpstr>Folientitel</vt:lpstr>
      </vt:variant>
      <vt:variant>
        <vt:i4>53</vt:i4>
      </vt:variant>
    </vt:vector>
  </HeadingPairs>
  <TitlesOfParts>
    <vt:vector size="73" baseType="lpstr">
      <vt:lpstr>Human</vt:lpstr>
      <vt:lpstr>2_Human</vt:lpstr>
      <vt:lpstr>3_Human</vt:lpstr>
      <vt:lpstr>5_Human</vt:lpstr>
      <vt:lpstr>6_Human</vt:lpstr>
      <vt:lpstr>7_Human</vt:lpstr>
      <vt:lpstr>8_Human</vt:lpstr>
      <vt:lpstr>9_Human</vt:lpstr>
      <vt:lpstr>17_Human</vt:lpstr>
      <vt:lpstr>18_Human</vt:lpstr>
      <vt:lpstr>20_Human</vt:lpstr>
      <vt:lpstr>21_Human</vt:lpstr>
      <vt:lpstr>22_Human</vt:lpstr>
      <vt:lpstr>23_Human</vt:lpstr>
      <vt:lpstr>10_Human</vt:lpstr>
      <vt:lpstr>11_Human</vt:lpstr>
      <vt:lpstr>12_Human</vt:lpstr>
      <vt:lpstr>13_Human</vt:lpstr>
      <vt:lpstr>14_Human</vt:lpstr>
      <vt:lpstr>15_Human</vt:lpstr>
      <vt:lpstr>Anfangs • gottesdienst</vt:lpstr>
      <vt:lpstr>Wir feiern heute Gottesdienst!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13Millionen Erdkugeln passen in die Sonne</vt:lpstr>
      <vt:lpstr>1 Quadratmeter Sonne strahlt die gleiche Energie aus  wie 1 Millionen Glühbirnen</vt:lpstr>
      <vt:lpstr>PowerPoint-Präsentation</vt:lpstr>
      <vt:lpstr>PowerPoint-Präsentation</vt:lpstr>
      <vt:lpstr>                               Pfarrer Grimm feiert mit uns.</vt:lpstr>
      <vt:lpstr>Kreuzzeichen</vt:lpstr>
      <vt:lpstr>PowerPoint-Präsentation</vt:lpstr>
      <vt:lpstr>       </vt:lpstr>
      <vt:lpstr>       </vt:lpstr>
      <vt:lpstr>Wir singen:  Über dir… Gott ist überall!</vt:lpstr>
      <vt:lpstr>PowerPoint-Präsentation</vt:lpstr>
      <vt:lpstr>PowerPoint-Präsentation</vt:lpstr>
      <vt:lpstr>PowerPoint-Präsentation</vt:lpstr>
      <vt:lpstr>Wir lesen in der Bibel:</vt:lpstr>
      <vt:lpstr>Matthäus hat es auf-geschrieben.</vt:lpstr>
      <vt:lpstr>Jesus sagt: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Pfarrer Grimm spricht zu uns</vt:lpstr>
      <vt:lpstr>Wir singen:   Stell Dich in die Sonne!</vt:lpstr>
      <vt:lpstr>PowerPoint-Präsentation</vt:lpstr>
      <vt:lpstr>Wir bitten Gott:</vt:lpstr>
      <vt:lpstr> </vt:lpstr>
      <vt:lpstr> </vt:lpstr>
      <vt:lpstr> </vt:lpstr>
      <vt:lpstr>Wir beten  zusammen:</vt:lpstr>
      <vt:lpstr>Vater unser im Himmel     geheiligt werde Dein Name</vt:lpstr>
      <vt:lpstr>PowerPoint-Präsentation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Wir begrüßen  unsere neuen Schüler.  Pfarrer Grimm segnet sie. </vt:lpstr>
      <vt:lpstr>Segen für die Schulanfänger </vt:lpstr>
      <vt:lpstr>Vorstellen der Kommunionkinder und Konfirmanden</vt:lpstr>
      <vt:lpstr>Wie werden alle gesegnet.</vt:lpstr>
      <vt:lpstr>Wir gebärden:   den Sonnen•kinder•kanon</vt:lpstr>
      <vt:lpstr>PowerPoint-Präsentation</vt:lpstr>
      <vt:lpstr>Wir wünschen allen ein schönes Schuljahr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Anfangsgottesdienst Schuljahr 2014/15</dc:title>
  <dc:creator>Zimmermann</dc:creator>
  <cp:lastModifiedBy>Zimmermann</cp:lastModifiedBy>
  <cp:revision>140</cp:revision>
  <cp:lastPrinted>2016-09-20T11:48:38Z</cp:lastPrinted>
  <dcterms:created xsi:type="dcterms:W3CDTF">2014-09-20T16:09:11Z</dcterms:created>
  <dcterms:modified xsi:type="dcterms:W3CDTF">2016-09-20T14:21:39Z</dcterms:modified>
</cp:coreProperties>
</file>