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61" r:id="rId3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3DD0F-76E6-4241-985F-2A59E3262CEF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B7C5E-938E-4AE8-979A-6C3A452FD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9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de-DE" sz="2000" smtClean="0"/>
              <a:t>Bild durch Klicken auf Symbol hinzufügen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292C01D1-150B-45D5-9C5D-69230F2E92E8}" type="datetimeFigureOut">
              <a:rPr lang="de-DE" smtClean="0"/>
              <a:t>08.11.2015</a:t>
            </a:fld>
            <a:endParaRPr lang="de-DE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de-DE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37427DF-FE84-40FF-900B-739CB5B39B0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Lieder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35" y="692696"/>
            <a:ext cx="1930665" cy="194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3"/>
          <p:cNvSpPr txBox="1">
            <a:spLocks/>
          </p:cNvSpPr>
          <p:nvPr/>
        </p:nvSpPr>
        <p:spPr>
          <a:xfrm>
            <a:off x="4860032" y="6309320"/>
            <a:ext cx="4038600" cy="3208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2pPr>
            <a:lvl3pPr marL="81381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4pPr>
            <a:lvl5pPr marL="131673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800">
                <a:solidFill>
                  <a:schemeClr val="tx1"/>
                </a:solidFill>
                <a:latin typeface="+mn-lt"/>
                <a:ea typeface="+mn-lt"/>
                <a:cs typeface="+mn-lt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latin typeface="+mn-lt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latin typeface="+mn-lt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latin typeface="+mn-lt"/>
              </a:defRPr>
            </a:lvl9pPr>
          </a:lstStyle>
          <a:p>
            <a:pPr indent="0">
              <a:buFont typeface="Wingdings 2" pitchFamily="18" charset="2"/>
              <a:buNone/>
            </a:pPr>
            <a:r>
              <a:rPr lang="de-DE" kern="0" dirty="0" smtClean="0"/>
              <a:t>© der Gebärdenbilder: Gebärdenbaukasten Verlag Karin Kestner; Pictogramme: Piktos: ARASAAC (http://www.catedu.es/arasaac/) Mulberry (http://straight-street.com/) Sclera (http://www.Sclera.be) User photos (Copyright undefined) Picto-Selector (http://www.PictoSelector.eu) Fotos, Zeichnungen: A. Zimmermann - Nur zum schulinternen Gebrauch. 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991406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DE" dirty="0" smtClean="0"/>
              <a:t>Schalom (Friede)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349430" y="535409"/>
            <a:ext cx="1687066" cy="534045"/>
          </a:xfrm>
        </p:spPr>
        <p:txBody>
          <a:bodyPr/>
          <a:lstStyle/>
          <a:p>
            <a:pPr indent="0">
              <a:buNone/>
            </a:pPr>
            <a:r>
              <a:rPr lang="de-DE" dirty="0" smtClean="0"/>
              <a:t>ohne Musik</a:t>
            </a:r>
            <a:endParaRPr lang="de-DE" dirty="0"/>
          </a:p>
        </p:txBody>
      </p:sp>
      <p:pic>
        <p:nvPicPr>
          <p:cNvPr id="4098" name="Picture 2" descr="C:\Users\Zimmermann\Documents\Schule\2015_05_19\Schalom Lied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2" t="12708" r="11957" b="6666"/>
          <a:stretch/>
        </p:blipFill>
        <p:spPr bwMode="auto">
          <a:xfrm>
            <a:off x="395536" y="1196752"/>
            <a:ext cx="3729039" cy="552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immermann\Documents\Schule\2015_05_19\Schalom Lied_0001.bmp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13660" r="34417" b="25231"/>
          <a:stretch/>
        </p:blipFill>
        <p:spPr bwMode="auto">
          <a:xfrm>
            <a:off x="5364088" y="1916832"/>
            <a:ext cx="2873449" cy="437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Bild 281" descr="_copytoWordPicto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30" y="11663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5977830" y="11663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6012160" y="116632"/>
            <a:ext cx="1371600" cy="137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136016"/>
      </p:ext>
    </p:extLst>
  </p:cSld>
  <p:clrMapOvr>
    <a:masterClrMapping/>
  </p:clrMapOvr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„Mensch“</Template>
  <TotalTime>0</TotalTime>
  <Words>63</Words>
  <Application>Microsoft Office PowerPoint</Application>
  <PresentationFormat>Bildschirmpräsentation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Human</vt:lpstr>
      <vt:lpstr>Lieder</vt:lpstr>
      <vt:lpstr>Schalom (Friede)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Zimmermann</dc:creator>
  <cp:lastModifiedBy>Zimmermann</cp:lastModifiedBy>
  <cp:revision>12</cp:revision>
  <cp:lastPrinted>2015-05-19T15:38:31Z</cp:lastPrinted>
  <dcterms:created xsi:type="dcterms:W3CDTF">2015-05-19T15:10:45Z</dcterms:created>
  <dcterms:modified xsi:type="dcterms:W3CDTF">2015-11-08T11:21:16Z</dcterms:modified>
</cp:coreProperties>
</file>