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4" r:id="rId2"/>
    <p:sldMasterId id="2147483746" r:id="rId3"/>
    <p:sldMasterId id="2147483770" r:id="rId4"/>
    <p:sldMasterId id="2147483782" r:id="rId5"/>
    <p:sldMasterId id="2147483794" r:id="rId6"/>
    <p:sldMasterId id="2147483806" r:id="rId7"/>
    <p:sldMasterId id="2147483818" r:id="rId8"/>
    <p:sldMasterId id="2147483914" r:id="rId9"/>
    <p:sldMasterId id="2147483926" r:id="rId10"/>
    <p:sldMasterId id="2147483950" r:id="rId11"/>
    <p:sldMasterId id="2147483962" r:id="rId12"/>
    <p:sldMasterId id="2147483974" r:id="rId13"/>
    <p:sldMasterId id="2147483986" r:id="rId14"/>
    <p:sldMasterId id="2147483998" r:id="rId15"/>
    <p:sldMasterId id="2147484010" r:id="rId16"/>
    <p:sldMasterId id="2147484022" r:id="rId17"/>
    <p:sldMasterId id="2147484034" r:id="rId18"/>
    <p:sldMasterId id="2147484046" r:id="rId19"/>
    <p:sldMasterId id="2147484058" r:id="rId20"/>
    <p:sldMasterId id="2147484070" r:id="rId21"/>
    <p:sldMasterId id="2147484094" r:id="rId22"/>
  </p:sldMasterIdLst>
  <p:notesMasterIdLst>
    <p:notesMasterId r:id="rId71"/>
  </p:notesMasterIdLst>
  <p:handoutMasterIdLst>
    <p:handoutMasterId r:id="rId72"/>
  </p:handoutMasterIdLst>
  <p:sldIdLst>
    <p:sldId id="279" r:id="rId23"/>
    <p:sldId id="272" r:id="rId24"/>
    <p:sldId id="333" r:id="rId25"/>
    <p:sldId id="341" r:id="rId26"/>
    <p:sldId id="335" r:id="rId27"/>
    <p:sldId id="347" r:id="rId28"/>
    <p:sldId id="348" r:id="rId29"/>
    <p:sldId id="281" r:id="rId30"/>
    <p:sldId id="273" r:id="rId31"/>
    <p:sldId id="282" r:id="rId32"/>
    <p:sldId id="334" r:id="rId33"/>
    <p:sldId id="263" r:id="rId34"/>
    <p:sldId id="283" r:id="rId35"/>
    <p:sldId id="338" r:id="rId36"/>
    <p:sldId id="339" r:id="rId37"/>
    <p:sldId id="349" r:id="rId38"/>
    <p:sldId id="345" r:id="rId39"/>
    <p:sldId id="350" r:id="rId40"/>
    <p:sldId id="351" r:id="rId41"/>
    <p:sldId id="353" r:id="rId42"/>
    <p:sldId id="354" r:id="rId43"/>
    <p:sldId id="355" r:id="rId44"/>
    <p:sldId id="346" r:id="rId45"/>
    <p:sldId id="356" r:id="rId46"/>
    <p:sldId id="284" r:id="rId47"/>
    <p:sldId id="336" r:id="rId48"/>
    <p:sldId id="264" r:id="rId49"/>
    <p:sldId id="296" r:id="rId50"/>
    <p:sldId id="298" r:id="rId51"/>
    <p:sldId id="297" r:id="rId52"/>
    <p:sldId id="285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293" r:id="rId61"/>
    <p:sldId id="294" r:id="rId62"/>
    <p:sldId id="343" r:id="rId63"/>
    <p:sldId id="331" r:id="rId64"/>
    <p:sldId id="365" r:id="rId65"/>
    <p:sldId id="277" r:id="rId66"/>
    <p:sldId id="306" r:id="rId67"/>
    <p:sldId id="271" r:id="rId68"/>
    <p:sldId id="295" r:id="rId69"/>
    <p:sldId id="357" r:id="rId70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DF5C3-63D4-46D2-8DC1-09E2DFF39E64}" type="datetimeFigureOut">
              <a:rPr lang="de-DE" smtClean="0"/>
              <a:t>08.11.2015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E5DE-4505-42E6-A54B-5CFC5F8C24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51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8DECD-0840-4E8D-AA32-70CC1E8C6589}" type="datetimeFigureOut">
              <a:rPr lang="de-DE" smtClean="0"/>
              <a:t>08.11.2015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F2CC8-41A9-436D-8F40-FBBEFA272F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77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2112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979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5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339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106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748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157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53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816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84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87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696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475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965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68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4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27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121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2503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438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14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87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07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563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22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45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3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476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655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494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270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59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763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509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123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3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854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003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442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29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86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756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525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134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334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7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315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65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639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654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1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273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370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494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879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982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9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278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290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179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149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5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71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11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155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906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406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5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2967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635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636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635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77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838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223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74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204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766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04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923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623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624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849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66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982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036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0733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327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092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6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57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836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908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508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89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00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031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271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903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900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1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114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52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044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5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237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311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548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443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47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243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980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621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012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365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870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58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128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00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364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9383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1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520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123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0840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247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963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644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113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2633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655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120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66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891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11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374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148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736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62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2038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1673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095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7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38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9409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2912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3833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9719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872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649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227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312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723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85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505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13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026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395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04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74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215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381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104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2402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dirty="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51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4779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436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894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995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101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5097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341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346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298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0143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86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781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9687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022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72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10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8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38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0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63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4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74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79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76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42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49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08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6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4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61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98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65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24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0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05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61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15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02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47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17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11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8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94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9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0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27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0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51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593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97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49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14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5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96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37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03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9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806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13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90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9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47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964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87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30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43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6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81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461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2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614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32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942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892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636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210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4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865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18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705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215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468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08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460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054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34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/>
              <a:t>20.09.2014</a:t>
            </a:r>
            <a:endParaRPr lang="de-DE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84B036A7-7571-4268-B732-6FCF7F643530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0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9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4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1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4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9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9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4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 dirty="0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 dirty="0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2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6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5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5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6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5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smtClean="0">
                <a:solidFill>
                  <a:srgbClr val="795339"/>
                </a:solidFill>
              </a:rPr>
              <a:t>20.09.2014</a:t>
            </a:r>
            <a:endParaRPr lang="de-DE">
              <a:solidFill>
                <a:srgbClr val="795339"/>
              </a:solidFill>
            </a:endParaRP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de-DE">
              <a:solidFill>
                <a:srgbClr val="795339"/>
              </a:solidFill>
            </a:endParaRPr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>
                <a:solidFill>
                  <a:srgbClr val="795339"/>
                </a:solidFill>
              </a:rPr>
              <a:pPr/>
              <a:t>‹Nr.›</a:t>
            </a:fld>
            <a:endParaRPr lang="de-DE">
              <a:solidFill>
                <a:srgbClr val="795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4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3.xml"/><Relationship Id="rId5" Type="http://schemas.openxmlformats.org/officeDocument/2006/relationships/image" Target="../media/image14.emf"/><Relationship Id="rId4" Type="http://schemas.openxmlformats.org/officeDocument/2006/relationships/image" Target="../media/image1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3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Anfang</a:t>
            </a:r>
            <a:r>
              <a:rPr lang="de-DE" dirty="0" smtClean="0">
                <a:solidFill>
                  <a:srgbClr val="00B0F0"/>
                </a:solidFill>
              </a:rPr>
              <a:t>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00B0F0"/>
                </a:solidFill>
              </a:rPr>
              <a:t>•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g</a:t>
            </a:r>
            <a:r>
              <a:rPr lang="de-DE" dirty="0" err="1" smtClean="0">
                <a:solidFill>
                  <a:srgbClr val="0070C0"/>
                </a:solidFill>
              </a:rPr>
              <a:t>ottesdienst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61369" y="6380960"/>
            <a:ext cx="4038600" cy="320899"/>
          </a:xfrm>
        </p:spPr>
        <p:txBody>
          <a:bodyPr>
            <a:normAutofit fontScale="25000" lnSpcReduction="20000"/>
          </a:bodyPr>
          <a:lstStyle/>
          <a:p>
            <a:pPr indent="0">
              <a:buNone/>
            </a:pPr>
            <a:r>
              <a:rPr lang="de-DE" dirty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Fotos, </a:t>
            </a:r>
            <a:r>
              <a:rPr lang="de-DE" dirty="0" smtClean="0"/>
              <a:t>Zeichnungen: </a:t>
            </a:r>
            <a:r>
              <a:rPr lang="de-DE" dirty="0"/>
              <a:t>A. </a:t>
            </a:r>
            <a:r>
              <a:rPr lang="de-DE" dirty="0" smtClean="0"/>
              <a:t>Zimmermann </a:t>
            </a:r>
            <a:r>
              <a:rPr lang="de-DE" dirty="0"/>
              <a:t>- Nur zum schulinternen Gebrauch. 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1877806" cy="187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95536" y="4725144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Donnerstag, 24.09.2015</a:t>
            </a:r>
          </a:p>
          <a:p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smtClean="0">
                <a:solidFill>
                  <a:srgbClr val="FF0000"/>
                </a:solidFill>
              </a:rPr>
              <a:t>                </a:t>
            </a:r>
            <a:r>
              <a:rPr lang="de-DE" sz="2400" dirty="0">
                <a:solidFill>
                  <a:srgbClr val="FF0000"/>
                </a:solidFill>
              </a:rPr>
              <a:t>um </a:t>
            </a:r>
            <a:r>
              <a:rPr lang="de-DE" sz="2400" dirty="0" smtClean="0">
                <a:solidFill>
                  <a:srgbClr val="FF0000"/>
                </a:solidFill>
              </a:rPr>
              <a:t>11:30 </a:t>
            </a:r>
            <a:r>
              <a:rPr lang="de-DE" sz="2400" dirty="0">
                <a:solidFill>
                  <a:srgbClr val="FF0000"/>
                </a:solidFill>
              </a:rPr>
              <a:t>Uhr</a:t>
            </a:r>
            <a:r>
              <a:rPr lang="de-DE" sz="2400" dirty="0"/>
              <a:t> </a:t>
            </a:r>
            <a:endParaRPr lang="de-DE" sz="2400" dirty="0" smtClean="0"/>
          </a:p>
          <a:p>
            <a:r>
              <a:rPr lang="de-DE" sz="2400" dirty="0" smtClean="0"/>
              <a:t>              in der Turnhalle</a:t>
            </a:r>
          </a:p>
          <a:p>
            <a:endParaRPr lang="de-DE" dirty="0" smtClean="0"/>
          </a:p>
          <a:p>
            <a:r>
              <a:rPr lang="de-DE" dirty="0" smtClean="0"/>
              <a:t>Vorbereitung: BS Hip</a:t>
            </a:r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1874883" cy="186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11655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r>
              <a:rPr lang="de-DE" dirty="0" smtClean="0"/>
              <a:t>      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76663"/>
          </a:xfrm>
        </p:spPr>
        <p:txBody>
          <a:bodyPr>
            <a:normAutofit fontScale="62500" lnSpcReduction="20000"/>
          </a:bodyPr>
          <a:lstStyle/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b="1" dirty="0" smtClean="0"/>
              <a:t>Wir  </a:t>
            </a:r>
            <a:r>
              <a:rPr lang="de-DE" b="1" dirty="0"/>
              <a:t>beten</a:t>
            </a:r>
            <a:r>
              <a:rPr lang="de-DE" b="1" dirty="0" smtClean="0"/>
              <a:t>:</a:t>
            </a:r>
          </a:p>
          <a:p>
            <a:pPr indent="0">
              <a:buNone/>
            </a:pPr>
            <a:endParaRPr lang="de-DE" dirty="0"/>
          </a:p>
          <a:p>
            <a:pPr indent="0">
              <a:lnSpc>
                <a:spcPct val="170000"/>
              </a:lnSpc>
              <a:buNone/>
            </a:pPr>
            <a:r>
              <a:rPr lang="de-DE" dirty="0"/>
              <a:t>Lieber Gott, die Ferien waren schön.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Es </a:t>
            </a:r>
            <a:r>
              <a:rPr lang="de-DE" dirty="0"/>
              <a:t>ist aber auch schön,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in </a:t>
            </a:r>
            <a:r>
              <a:rPr lang="de-DE" dirty="0"/>
              <a:t>der Schule seine Freunde wieder zu treffen.</a:t>
            </a:r>
          </a:p>
          <a:p>
            <a:pPr indent="0">
              <a:lnSpc>
                <a:spcPct val="170000"/>
              </a:lnSpc>
              <a:buNone/>
            </a:pPr>
            <a:r>
              <a:rPr lang="de-DE" dirty="0"/>
              <a:t>Danke, lieber Gott,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dass </a:t>
            </a:r>
            <a:r>
              <a:rPr lang="de-DE" dirty="0"/>
              <a:t>wir jetzt miteinander das neue Schuljahr beginnen dürfen.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Danke </a:t>
            </a:r>
            <a:r>
              <a:rPr lang="de-DE" dirty="0"/>
              <a:t>für unsere Schulfreunde.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Danke </a:t>
            </a:r>
            <a:r>
              <a:rPr lang="de-DE" dirty="0"/>
              <a:t>für die Gemeinschaft, die wir in der Schule erleben dürfen.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Danke </a:t>
            </a:r>
            <a:r>
              <a:rPr lang="de-DE" dirty="0"/>
              <a:t>aber vor allem, dass du immer bei uns bist.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Du </a:t>
            </a:r>
            <a:r>
              <a:rPr lang="de-DE" dirty="0"/>
              <a:t>bist bei uns, wenn wir fröhlich sind, </a:t>
            </a:r>
            <a:endParaRPr lang="de-DE" dirty="0" smtClean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du </a:t>
            </a:r>
            <a:r>
              <a:rPr lang="de-DE" dirty="0"/>
              <a:t>bist bei uns, wenn wir traurig sind.</a:t>
            </a:r>
          </a:p>
          <a:p>
            <a:pPr indent="0">
              <a:lnSpc>
                <a:spcPct val="170000"/>
              </a:lnSpc>
              <a:buNone/>
            </a:pPr>
            <a:r>
              <a:rPr lang="de-DE" dirty="0"/>
              <a:t>Danke, Gott, für deine Liebe, für deine Nähe. </a:t>
            </a: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b="1" dirty="0"/>
              <a:t>Alle:              Amen.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2" descr="C:\Users\Zimmermann\Pictures\Taufe Maren klein\tn_P104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60848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54" y="464133"/>
            <a:ext cx="1465235" cy="14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5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holen die </a:t>
            </a:r>
            <a:r>
              <a:rPr lang="de-DE" b="1" dirty="0" smtClean="0"/>
              <a:t>Bibel</a:t>
            </a:r>
            <a:r>
              <a:rPr lang="de-DE" dirty="0" smtClean="0"/>
              <a:t> und zünden die </a:t>
            </a:r>
            <a:r>
              <a:rPr lang="de-DE" b="1" dirty="0" smtClean="0"/>
              <a:t>Kerzen</a:t>
            </a:r>
            <a:r>
              <a:rPr lang="de-DE" dirty="0" smtClean="0"/>
              <a:t> an. </a:t>
            </a:r>
          </a:p>
          <a:p>
            <a:pPr indent="0">
              <a:buNone/>
            </a:pPr>
            <a:r>
              <a:rPr lang="de-DE" dirty="0" smtClean="0"/>
              <a:t>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3968" r="19047" b="13016"/>
          <a:stretch/>
        </p:blipFill>
        <p:spPr>
          <a:xfrm>
            <a:off x="1763688" y="2708920"/>
            <a:ext cx="3075205" cy="3400467"/>
          </a:xfrm>
          <a:prstGeom prst="rect">
            <a:avLst/>
          </a:prstGeom>
        </p:spPr>
      </p:pic>
      <p:pic>
        <p:nvPicPr>
          <p:cNvPr id="1026" name="Picture 2" descr="C:\Users\Zimmermann\Desktop\Firmung Gottesdienst 2013\IMGP9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t="32785" r="60976"/>
          <a:stretch/>
        </p:blipFill>
        <p:spPr bwMode="auto">
          <a:xfrm>
            <a:off x="6056166" y="1196752"/>
            <a:ext cx="1784196" cy="41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in der </a:t>
            </a:r>
            <a:r>
              <a:rPr lang="de-DE" dirty="0" smtClean="0"/>
              <a:t>Bibel: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50" b="7401"/>
          <a:stretch/>
        </p:blipFill>
        <p:spPr>
          <a:xfrm>
            <a:off x="971600" y="1988840"/>
            <a:ext cx="3222170" cy="377734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48880"/>
            <a:ext cx="28670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Johannes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 smtClean="0"/>
              <a:t>geschrieben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  <a:p>
            <a:pPr indent="0">
              <a:buNone/>
            </a:pPr>
            <a:endParaRPr lang="de-DE" sz="1000" b="1" dirty="0" smtClean="0"/>
          </a:p>
          <a:p>
            <a:pPr indent="0">
              <a:buNone/>
            </a:pPr>
            <a:endParaRPr lang="de-DE" sz="1000" b="1" dirty="0"/>
          </a:p>
        </p:txBody>
      </p:sp>
      <p:sp>
        <p:nvSpPr>
          <p:cNvPr id="7" name="Rechteck 6"/>
          <p:cNvSpPr/>
          <p:nvPr/>
        </p:nvSpPr>
        <p:spPr>
          <a:xfrm>
            <a:off x="539552" y="58052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 err="1"/>
              <a:t>Joh</a:t>
            </a:r>
            <a:r>
              <a:rPr lang="de-DE" sz="2000" b="1" dirty="0"/>
              <a:t> </a:t>
            </a:r>
            <a:r>
              <a:rPr lang="de-DE" sz="2000" b="1" dirty="0" smtClean="0"/>
              <a:t>11,14</a:t>
            </a:r>
            <a:r>
              <a:rPr lang="de-DE" sz="2000" b="1" dirty="0"/>
              <a:t/>
            </a:r>
            <a:br>
              <a:rPr lang="de-DE" sz="2000" b="1" dirty="0"/>
            </a:br>
            <a:endParaRPr lang="de-DE" sz="2000" b="1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78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Jesus sagt: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indent="0">
              <a:buNone/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b="1" dirty="0"/>
              <a:t>Ich</a:t>
            </a:r>
            <a:r>
              <a:rPr lang="de-DE" dirty="0"/>
              <a:t> bin der </a:t>
            </a:r>
            <a:r>
              <a:rPr lang="de-DE" b="1" dirty="0"/>
              <a:t>gute Hirte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Ich </a:t>
            </a:r>
            <a:r>
              <a:rPr lang="de-DE" b="1" dirty="0"/>
              <a:t>kenne jedes Schaf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Ich </a:t>
            </a:r>
            <a:r>
              <a:rPr lang="de-DE" dirty="0" smtClean="0"/>
              <a:t>kenne ihre </a:t>
            </a:r>
            <a:r>
              <a:rPr lang="de-DE" b="1" dirty="0"/>
              <a:t>Namen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Die Schafe </a:t>
            </a:r>
            <a:r>
              <a:rPr lang="de-DE" dirty="0"/>
              <a:t>kennen mich.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87" y="2134815"/>
            <a:ext cx="2591025" cy="34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4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1994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Geschichte vom schwarzen Schaf</a:t>
            </a:r>
            <a:endParaRPr lang="de-DE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16027" r="5218" b="29172"/>
          <a:stretch/>
        </p:blipFill>
        <p:spPr bwMode="auto">
          <a:xfrm>
            <a:off x="107504" y="1196752"/>
            <a:ext cx="5562600" cy="305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7659" r="7278" b="19789"/>
          <a:stretch/>
        </p:blipFill>
        <p:spPr bwMode="auto">
          <a:xfrm>
            <a:off x="3707904" y="4221088"/>
            <a:ext cx="3965114" cy="25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5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4038600" cy="226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69853" r="5218"/>
          <a:stretch/>
        </p:blipFill>
        <p:spPr bwMode="auto">
          <a:xfrm>
            <a:off x="899592" y="1412776"/>
            <a:ext cx="73894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5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r="50018" b="49708"/>
          <a:stretch/>
        </p:blipFill>
        <p:spPr bwMode="auto">
          <a:xfrm>
            <a:off x="1921337" y="3789040"/>
            <a:ext cx="5818620" cy="275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397367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37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18" b="13239"/>
          <a:stretch/>
        </p:blipFill>
        <p:spPr bwMode="auto">
          <a:xfrm>
            <a:off x="1846160" y="3202983"/>
            <a:ext cx="5818620" cy="279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1" t="34571" r="9690" b="32715"/>
          <a:stretch/>
        </p:blipFill>
        <p:spPr bwMode="auto">
          <a:xfrm>
            <a:off x="673599" y="267971"/>
            <a:ext cx="1404257" cy="124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46" y="1320621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44" y="289899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57" y="2027181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91" y="123268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52" y="289900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946985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03" y="2012982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56" y="1320622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69" y="1124744"/>
            <a:ext cx="1143181" cy="91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4" y="2552406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1" y="1421031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7" y="1320622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3136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9"/>
          <a:stretch/>
        </p:blipFill>
        <p:spPr bwMode="auto">
          <a:xfrm>
            <a:off x="4718504" y="-34346"/>
            <a:ext cx="1408113" cy="105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9" y="3645024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45" y="2549037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9" y="4748534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720430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4894387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19068"/>
            <a:ext cx="14081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 b="11598"/>
          <a:stretch/>
        </p:blipFill>
        <p:spPr bwMode="auto">
          <a:xfrm>
            <a:off x="2987824" y="5982819"/>
            <a:ext cx="1408113" cy="101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21" y="5982819"/>
            <a:ext cx="14081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75" y="5977604"/>
            <a:ext cx="14081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788" y="5997897"/>
            <a:ext cx="14081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30" y="2270858"/>
            <a:ext cx="14081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64" y="2302721"/>
            <a:ext cx="14081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60911"/>
            <a:ext cx="1408113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2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411760" y="1600200"/>
            <a:ext cx="2376264" cy="4525963"/>
          </a:xfrm>
        </p:spPr>
        <p:txBody>
          <a:bodyPr/>
          <a:lstStyle/>
          <a:p>
            <a:r>
              <a:rPr lang="de-DE" dirty="0" smtClean="0"/>
              <a:t>„Hahaha!“</a:t>
            </a:r>
          </a:p>
          <a:p>
            <a:r>
              <a:rPr lang="de-DE" dirty="0" smtClean="0"/>
              <a:t>„Hahaha!“</a:t>
            </a:r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r>
              <a:rPr lang="de-DE" dirty="0" smtClean="0"/>
              <a:t>„Hahaha!“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7" r="50018" b="6964"/>
          <a:stretch/>
        </p:blipFill>
        <p:spPr bwMode="auto">
          <a:xfrm>
            <a:off x="395536" y="260648"/>
            <a:ext cx="793001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2780928"/>
            <a:ext cx="285908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ound"/>
          <p:cNvSpPr>
            <a:spLocks noEditPoints="1" noChangeArrowheads="1"/>
          </p:cNvSpPr>
          <p:nvPr/>
        </p:nvSpPr>
        <p:spPr bwMode="auto">
          <a:xfrm>
            <a:off x="323528" y="2780928"/>
            <a:ext cx="1809750" cy="1809750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87" r="50018" b="6964"/>
          <a:stretch/>
        </p:blipFill>
        <p:spPr bwMode="auto">
          <a:xfrm>
            <a:off x="323528" y="260648"/>
            <a:ext cx="793001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0688"/>
            <a:ext cx="749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27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</a:t>
            </a:r>
            <a:r>
              <a:rPr lang="de-DE" dirty="0" smtClean="0"/>
              <a:t> feiern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heute</a:t>
            </a:r>
            <a:r>
              <a:rPr lang="de-DE" dirty="0" smtClean="0"/>
              <a:t> Gottesdienst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!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363241" cy="136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4643"/>
            <a:ext cx="1579265" cy="15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Zimmermann\Desktop\Anfangsgottesdienst\2014_09_21\Elisabeth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/>
        </p:blipFill>
        <p:spPr bwMode="auto">
          <a:xfrm>
            <a:off x="1252487" y="2674864"/>
            <a:ext cx="6698960" cy="41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88">
            <a:off x="3383748" y="4033983"/>
            <a:ext cx="2962089" cy="222156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/>
        </p:blipFill>
        <p:spPr>
          <a:xfrm rot="861163">
            <a:off x="3581707" y="2772730"/>
            <a:ext cx="4211960" cy="167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9" t="3430" r="4483" b="88821"/>
          <a:stretch/>
        </p:blipFill>
        <p:spPr bwMode="auto">
          <a:xfrm>
            <a:off x="3579541" y="680225"/>
            <a:ext cx="382486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4038600" cy="341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0"/>
          <a:stretch/>
        </p:blipFill>
        <p:spPr bwMode="auto">
          <a:xfrm>
            <a:off x="2123728" y="1137425"/>
            <a:ext cx="5657850" cy="79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1617112" cy="128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804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6" b="55142"/>
          <a:stretch/>
        </p:blipFill>
        <p:spPr bwMode="auto">
          <a:xfrm>
            <a:off x="971600" y="332656"/>
            <a:ext cx="6224587" cy="120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0" t="51818" b="29887"/>
          <a:stretch/>
        </p:blipFill>
        <p:spPr bwMode="auto">
          <a:xfrm>
            <a:off x="5292080" y="2924944"/>
            <a:ext cx="2160240" cy="18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271309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900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44249" r="97" b="34017"/>
          <a:stretch/>
        </p:blipFill>
        <p:spPr bwMode="auto">
          <a:xfrm>
            <a:off x="1452861" y="404664"/>
            <a:ext cx="6224587" cy="128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3525476" cy="281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Schwarzes Sch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47218"/>
            <a:ext cx="2667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28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6" t="48553" b="26841"/>
          <a:stretch/>
        </p:blipFill>
        <p:spPr bwMode="auto">
          <a:xfrm>
            <a:off x="1331640" y="332656"/>
            <a:ext cx="6228921" cy="19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t="13047" r="18059" b="10451"/>
          <a:stretch/>
        </p:blipFill>
        <p:spPr bwMode="auto">
          <a:xfrm>
            <a:off x="3131840" y="2780928"/>
            <a:ext cx="356997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403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Aktion: bunte Schafherde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078"/>
            <a:ext cx="8136904" cy="687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5529" r="12276" b="13333"/>
          <a:stretch/>
        </p:blipFill>
        <p:spPr>
          <a:xfrm>
            <a:off x="5364088" y="5229200"/>
            <a:ext cx="753576" cy="114644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995685" cy="79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4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Pfarrer Grimm spricht zu uns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28" y="2634610"/>
            <a:ext cx="2457143" cy="2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Zimmermann\Pictures\Taufe Maren klein\tn_P1040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626"/>
            <a:ext cx="2982416" cy="39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191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Vorstellen der Firmlinge</a:t>
            </a:r>
            <a:endParaRPr lang="de-DE" dirty="0"/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5940941"/>
              </p:ext>
            </p:extLst>
          </p:nvPr>
        </p:nvGraphicFramePr>
        <p:xfrm>
          <a:off x="755576" y="764707"/>
          <a:ext cx="2448271" cy="54726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48271"/>
              </a:tblGrid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Frederik </a:t>
                      </a:r>
                      <a:r>
                        <a:rPr lang="de-DE" sz="2000" dirty="0" err="1" smtClean="0">
                          <a:effectLst/>
                          <a:latin typeface="+mj-lt"/>
                        </a:rPr>
                        <a:t>Braksator</a:t>
                      </a:r>
                      <a:endParaRPr lang="de-DE" sz="200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Anna Julia </a:t>
                      </a:r>
                      <a:r>
                        <a:rPr lang="de-DE" sz="2000" dirty="0" smtClean="0">
                          <a:effectLst/>
                          <a:latin typeface="+mj-lt"/>
                        </a:rPr>
                        <a:t>György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Lucas </a:t>
                      </a:r>
                      <a:r>
                        <a:rPr lang="de-DE" sz="2000" dirty="0" err="1" smtClean="0">
                          <a:effectLst/>
                          <a:latin typeface="+mj-lt"/>
                        </a:rPr>
                        <a:t>Basibüyük</a:t>
                      </a:r>
                      <a:endParaRPr lang="de-DE" sz="200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Sarah </a:t>
                      </a:r>
                      <a:r>
                        <a:rPr lang="de-DE" sz="2000" dirty="0" smtClean="0">
                          <a:effectLst/>
                          <a:latin typeface="+mj-lt"/>
                        </a:rPr>
                        <a:t>Huber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Sara </a:t>
                      </a:r>
                      <a:r>
                        <a:rPr lang="de-DE" sz="2000" dirty="0" err="1" smtClean="0">
                          <a:effectLst/>
                          <a:latin typeface="+mj-lt"/>
                        </a:rPr>
                        <a:t>Rinderle</a:t>
                      </a:r>
                      <a:endParaRPr lang="de-DE" sz="200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Alexander </a:t>
                      </a:r>
                      <a:r>
                        <a:rPr lang="de-DE" sz="2000" dirty="0" err="1" smtClean="0">
                          <a:effectLst/>
                          <a:latin typeface="+mj-lt"/>
                        </a:rPr>
                        <a:t>Seeling</a:t>
                      </a:r>
                      <a:endParaRPr lang="de-DE" sz="200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Selina </a:t>
                      </a:r>
                      <a:r>
                        <a:rPr lang="de-DE" sz="2000" dirty="0" smtClean="0">
                          <a:effectLst/>
                          <a:latin typeface="+mj-lt"/>
                        </a:rPr>
                        <a:t>Wenzel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635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Ana </a:t>
                      </a:r>
                      <a:r>
                        <a:rPr lang="de-DE" sz="2000" dirty="0" err="1" smtClean="0">
                          <a:effectLst/>
                          <a:latin typeface="+mj-lt"/>
                        </a:rPr>
                        <a:t>Budimlic</a:t>
                      </a:r>
                      <a:endParaRPr lang="de-DE" sz="2000" dirty="0" smtClean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  <a:tr h="390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+mj-lt"/>
                        </a:rPr>
                        <a:t>Lena </a:t>
                      </a:r>
                      <a:r>
                        <a:rPr lang="de-DE" sz="2000" dirty="0" smtClean="0">
                          <a:effectLst/>
                          <a:latin typeface="+mj-lt"/>
                        </a:rPr>
                        <a:t>Weigl</a:t>
                      </a:r>
                      <a:endParaRPr lang="de-DE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6" marR="44106" marT="0" marB="0"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14574"/>
            <a:ext cx="3712616" cy="42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156453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5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Wir bitten Gott: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3241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6"/>
          <a:stretch/>
        </p:blipFill>
        <p:spPr bwMode="auto">
          <a:xfrm>
            <a:off x="5408222" y="4005064"/>
            <a:ext cx="2304037" cy="230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42921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7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3284984"/>
            <a:ext cx="7355161" cy="2841179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de-DE" sz="4400" b="1" dirty="0" smtClean="0"/>
              <a:t>Alle:    Bitte,     Gott  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596" y="571481"/>
            <a:ext cx="8258204" cy="3071834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</a:p>
          <a:p>
            <a:pPr indent="0">
              <a:buNone/>
            </a:pPr>
            <a:endParaRPr lang="de-DE" sz="4000" dirty="0"/>
          </a:p>
          <a:p>
            <a:pPr indent="0">
              <a:buNone/>
            </a:pPr>
            <a:r>
              <a:rPr lang="de-DE" sz="4000" dirty="0"/>
              <a:t>m</a:t>
            </a:r>
            <a:r>
              <a:rPr lang="de-DE" sz="4000" dirty="0" smtClean="0"/>
              <a:t>anchmal haben Schulanfänger Angst.</a:t>
            </a:r>
          </a:p>
          <a:p>
            <a:pPr indent="0">
              <a:buNone/>
            </a:pPr>
            <a:r>
              <a:rPr lang="de-DE" sz="4000" dirty="0" smtClean="0"/>
              <a:t>Bitte Gott hilf. </a:t>
            </a:r>
            <a:endParaRPr lang="de-DE" sz="4000" dirty="0"/>
          </a:p>
          <a:p>
            <a:pPr indent="0">
              <a:buNone/>
            </a:pPr>
            <a:r>
              <a:rPr lang="de-DE" sz="4000" dirty="0" smtClean="0"/>
              <a:t> </a:t>
            </a:r>
            <a:endParaRPr lang="de-DE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60525"/>
            <a:ext cx="1262419" cy="12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95" y="5506567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95" y="430133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77942"/>
            <a:ext cx="1227584" cy="12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7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3501008"/>
            <a:ext cx="7067129" cy="262515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Alle:  Bitte,     Gott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596" y="571481"/>
            <a:ext cx="8258204" cy="292952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  <a:endParaRPr lang="de-DE" sz="4000" dirty="0" smtClean="0"/>
          </a:p>
          <a:p>
            <a:pPr indent="0">
              <a:buNone/>
            </a:pPr>
            <a:r>
              <a:rPr lang="de-DE" sz="4000" dirty="0" smtClean="0"/>
              <a:t>Wir möchten </a:t>
            </a:r>
          </a:p>
          <a:p>
            <a:pPr indent="0">
              <a:buNone/>
            </a:pPr>
            <a:r>
              <a:rPr lang="de-DE" sz="4000" dirty="0" smtClean="0"/>
              <a:t>eine gute Gemeinschaft sein! </a:t>
            </a:r>
          </a:p>
          <a:p>
            <a:pPr indent="0">
              <a:buNone/>
            </a:pPr>
            <a:r>
              <a:rPr lang="de-DE" sz="4000" dirty="0" smtClean="0"/>
              <a:t>Bitte, Gott hilf!</a:t>
            </a:r>
            <a:endParaRPr lang="de-DE" sz="4000" dirty="0"/>
          </a:p>
          <a:p>
            <a:pPr indent="0">
              <a:buNone/>
            </a:pPr>
            <a:endParaRPr lang="de-DE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856216"/>
            <a:ext cx="1262419" cy="12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5506567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46" y="4354042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7197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de-DE" dirty="0" smtClean="0"/>
              <a:t>Heute in der Turnhalle, nicht in der Kirche</a:t>
            </a:r>
          </a:p>
          <a:p>
            <a:pPr indent="0">
              <a:buNone/>
            </a:pPr>
            <a:endParaRPr lang="de-DE" dirty="0" smtClean="0"/>
          </a:p>
          <a:p>
            <a:r>
              <a:rPr lang="de-DE" b="1" dirty="0" smtClean="0"/>
              <a:t>Gott ist überall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pPr indent="0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1111" r="37500" b="32540"/>
          <a:stretch/>
        </p:blipFill>
        <p:spPr>
          <a:xfrm>
            <a:off x="5750971" y="2060848"/>
            <a:ext cx="2950030" cy="455022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37" y="1656056"/>
            <a:ext cx="44989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7072"/>
            <a:ext cx="31210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>
            <a:norm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199" y="3573016"/>
            <a:ext cx="5554961" cy="255314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Alle:  Bitte, Gott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596" y="571481"/>
            <a:ext cx="8258204" cy="3071834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000" dirty="0" smtClean="0"/>
              <a:t>Guter </a:t>
            </a:r>
            <a:r>
              <a:rPr lang="de-DE" sz="4000" dirty="0"/>
              <a:t>Gott, </a:t>
            </a:r>
            <a:endParaRPr lang="de-DE" sz="4000" dirty="0" smtClean="0"/>
          </a:p>
          <a:p>
            <a:pPr indent="0">
              <a:buNone/>
            </a:pPr>
            <a:r>
              <a:rPr lang="de-DE" sz="4000" dirty="0" smtClean="0"/>
              <a:t>Viele </a:t>
            </a:r>
            <a:r>
              <a:rPr lang="de-DE" sz="4000" b="1" dirty="0" smtClean="0"/>
              <a:t>Menschen fliehen.</a:t>
            </a:r>
            <a:r>
              <a:rPr lang="de-DE" sz="4000" dirty="0" smtClean="0"/>
              <a:t> </a:t>
            </a:r>
          </a:p>
          <a:p>
            <a:pPr indent="0">
              <a:buNone/>
            </a:pPr>
            <a:r>
              <a:rPr lang="de-DE" sz="4000" dirty="0" smtClean="0"/>
              <a:t>Sie suchen ein Zuhause. </a:t>
            </a:r>
          </a:p>
          <a:p>
            <a:pPr indent="0">
              <a:buNone/>
            </a:pPr>
            <a:r>
              <a:rPr lang="de-DE" sz="4000" dirty="0" smtClean="0"/>
              <a:t>Bitte Gott hilf!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62461"/>
            <a:ext cx="1262419" cy="12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44" y="5465578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374" y="4221088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59821"/>
            <a:ext cx="1227584" cy="12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2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Wir beten </a:t>
            </a:r>
            <a:br>
              <a:rPr lang="de-DE" dirty="0" smtClean="0"/>
            </a:br>
            <a:r>
              <a:rPr lang="de-DE" dirty="0" smtClean="0">
                <a:solidFill>
                  <a:schemeClr val="tx1"/>
                </a:solidFill>
              </a:rPr>
              <a:t>zusammen: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4365104"/>
            <a:ext cx="6347048" cy="1761059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Das Gebet, dass Jesus </a:t>
            </a:r>
          </a:p>
          <a:p>
            <a:pPr indent="0">
              <a:buNone/>
            </a:pPr>
            <a:r>
              <a:rPr lang="de-DE" dirty="0" smtClean="0"/>
              <a:t>seinen Freunden gelernt hat.</a:t>
            </a:r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2105980" cy="21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59" y="3501008"/>
            <a:ext cx="3539885" cy="26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r>
              <a:rPr lang="de-DE" sz="4400" dirty="0" smtClean="0"/>
              <a:t>Vater unser im Himmel</a:t>
            </a:r>
            <a:br>
              <a:rPr lang="de-DE" sz="4400" dirty="0" smtClean="0"/>
            </a:b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4400" dirty="0" smtClean="0"/>
              <a:t>geheiligt </a:t>
            </a:r>
            <a:r>
              <a:rPr lang="de-DE" sz="4400" dirty="0"/>
              <a:t>werde Dein Name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392" cy="5141168"/>
          </a:xfrm>
        </p:spPr>
        <p:txBody>
          <a:bodyPr>
            <a:normAutofit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sz="1100" dirty="0" smtClean="0"/>
          </a:p>
          <a:p>
            <a:pPr indent="0">
              <a:buNone/>
            </a:pPr>
            <a:endParaRPr lang="de-DE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68" r="13387" b="31746"/>
          <a:stretch/>
        </p:blipFill>
        <p:spPr>
          <a:xfrm>
            <a:off x="3303881" y="980728"/>
            <a:ext cx="2603309" cy="2459480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/>
        </p:blipFill>
        <p:spPr>
          <a:xfrm>
            <a:off x="3612781" y="4221088"/>
            <a:ext cx="2049943" cy="2492896"/>
          </a:xfrm>
        </p:spPr>
      </p:pic>
    </p:spTree>
    <p:extLst>
      <p:ext uri="{BB962C8B-B14F-4D97-AF65-F5344CB8AC3E}">
        <p14:creationId xmlns:p14="http://schemas.microsoft.com/office/powerpoint/2010/main" val="33046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1"/>
          <a:stretch/>
        </p:blipFill>
        <p:spPr>
          <a:xfrm>
            <a:off x="3526071" y="1192492"/>
            <a:ext cx="2380545" cy="202474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8" r="24180" b="37262"/>
          <a:stretch/>
        </p:blipFill>
        <p:spPr>
          <a:xfrm>
            <a:off x="3635896" y="3573016"/>
            <a:ext cx="2097656" cy="3033813"/>
          </a:xfrm>
          <a:prstGeom prst="rect">
            <a:avLst/>
          </a:prstGeom>
        </p:spPr>
      </p:pic>
      <p:sp>
        <p:nvSpPr>
          <p:cNvPr id="10" name="Nach links gekrümmter Pfeil 9"/>
          <p:cNvSpPr/>
          <p:nvPr/>
        </p:nvSpPr>
        <p:spPr>
          <a:xfrm>
            <a:off x="5868144" y="2008177"/>
            <a:ext cx="720080" cy="12961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800" y="1988840"/>
            <a:ext cx="720080" cy="14401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55576" y="188640"/>
            <a:ext cx="770485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Dein Reich komme</a:t>
            </a:r>
            <a:endParaRPr lang="de-DE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1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>
            <a:normAutofit/>
          </a:bodyPr>
          <a:lstStyle/>
          <a:p>
            <a:pPr algn="l"/>
            <a:r>
              <a:rPr lang="de-DE" sz="3200" dirty="0" smtClean="0"/>
              <a:t>Dein Wille geschehe</a:t>
            </a:r>
            <a:br>
              <a:rPr lang="de-DE" sz="3200" dirty="0" smtClean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wie im Himmel </a:t>
            </a:r>
            <a:br>
              <a:rPr lang="de-DE" sz="3200" dirty="0" smtClean="0"/>
            </a:br>
            <a:r>
              <a:rPr lang="de-DE" sz="3200" dirty="0"/>
              <a:t> </a:t>
            </a:r>
            <a:r>
              <a:rPr lang="de-DE" sz="3200" dirty="0" smtClean="0"/>
              <a:t>                                                       so auf Erden</a:t>
            </a:r>
            <a:br>
              <a:rPr lang="de-DE" sz="3200" dirty="0" smtClean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8"/>
          <a:stretch/>
        </p:blipFill>
        <p:spPr>
          <a:xfrm>
            <a:off x="5305287" y="332656"/>
            <a:ext cx="2057276" cy="1926711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0"/>
          <a:stretch/>
        </p:blipFill>
        <p:spPr>
          <a:xfrm>
            <a:off x="3098107" y="3212976"/>
            <a:ext cx="1617909" cy="22432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2" b="39682"/>
          <a:stretch/>
        </p:blipFill>
        <p:spPr>
          <a:xfrm>
            <a:off x="5580112" y="4210574"/>
            <a:ext cx="2438751" cy="18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 smtClean="0"/>
              <a:t>Unser tägliches Brot </a:t>
            </a:r>
            <a:br>
              <a:rPr lang="de-DE" dirty="0" smtClean="0"/>
            </a:br>
            <a:r>
              <a:rPr lang="de-DE" dirty="0" smtClean="0"/>
              <a:t>                           gib uns heute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0" b="-57"/>
          <a:stretch/>
        </p:blipFill>
        <p:spPr>
          <a:xfrm>
            <a:off x="2717122" y="1859633"/>
            <a:ext cx="2792625" cy="4002829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30" y="3621359"/>
            <a:ext cx="864096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1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7"/>
          <a:stretch/>
        </p:blipFill>
        <p:spPr>
          <a:xfrm>
            <a:off x="4314413" y="4111488"/>
            <a:ext cx="2125994" cy="2379713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51520" y="188640"/>
            <a:ext cx="8435280" cy="593752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2400" b="1" dirty="0" smtClean="0"/>
              <a:t>Und vergib uns unsere Schuld</a:t>
            </a:r>
          </a:p>
          <a:p>
            <a:pPr indent="0">
              <a:buNone/>
            </a:pPr>
            <a:endParaRPr lang="de-DE" sz="2400" b="1" dirty="0"/>
          </a:p>
          <a:p>
            <a:pPr indent="0">
              <a:buNone/>
            </a:pPr>
            <a:endParaRPr lang="de-DE" sz="2400" b="1" dirty="0" smtClean="0"/>
          </a:p>
          <a:p>
            <a:pPr indent="0">
              <a:buNone/>
            </a:pPr>
            <a:endParaRPr lang="de-DE" sz="2400" b="1" dirty="0"/>
          </a:p>
          <a:p>
            <a:pPr indent="0">
              <a:buNone/>
            </a:pPr>
            <a:endParaRPr lang="de-DE" sz="2400" b="1" dirty="0" smtClean="0"/>
          </a:p>
          <a:p>
            <a:pPr indent="0">
              <a:buNone/>
            </a:pPr>
            <a:endParaRPr lang="de-DE" sz="2400" b="1" dirty="0"/>
          </a:p>
          <a:p>
            <a:pPr indent="0">
              <a:buNone/>
            </a:pPr>
            <a:endParaRPr lang="de-DE" sz="2400" b="1" dirty="0" smtClean="0"/>
          </a:p>
          <a:p>
            <a:pPr indent="0">
              <a:buNone/>
            </a:pPr>
            <a:endParaRPr lang="de-DE" sz="2400" b="1" dirty="0"/>
          </a:p>
          <a:p>
            <a:pPr indent="0">
              <a:buNone/>
            </a:pPr>
            <a:endParaRPr lang="de-DE" sz="2400" b="1" dirty="0" smtClean="0"/>
          </a:p>
          <a:p>
            <a:pPr indent="0">
              <a:buNone/>
            </a:pPr>
            <a:endParaRPr lang="de-DE" sz="2400" b="1" dirty="0"/>
          </a:p>
          <a:p>
            <a:pPr indent="0">
              <a:buNone/>
            </a:pPr>
            <a:endParaRPr lang="de-DE" sz="2400" b="1" dirty="0" smtClean="0"/>
          </a:p>
          <a:p>
            <a:pPr indent="0">
              <a:buNone/>
            </a:pPr>
            <a:r>
              <a:rPr lang="de-DE" sz="2400" b="1" dirty="0" smtClean="0"/>
              <a:t>wie auch wir </a:t>
            </a:r>
          </a:p>
          <a:p>
            <a:pPr indent="0">
              <a:buNone/>
            </a:pPr>
            <a:r>
              <a:rPr lang="de-DE" sz="2400" b="1" dirty="0" smtClean="0"/>
              <a:t>vergeben </a:t>
            </a:r>
          </a:p>
          <a:p>
            <a:pPr indent="0">
              <a:buNone/>
            </a:pPr>
            <a:r>
              <a:rPr lang="de-DE" sz="2400" b="1" dirty="0" smtClean="0"/>
              <a:t>unseren</a:t>
            </a:r>
          </a:p>
          <a:p>
            <a:pPr indent="0">
              <a:buNone/>
            </a:pPr>
            <a:r>
              <a:rPr lang="de-DE" sz="2400" b="1" dirty="0" smtClean="0"/>
              <a:t>Schuldigern </a:t>
            </a:r>
            <a:endParaRPr lang="de-DE" sz="2400" b="1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0" b="15562"/>
          <a:stretch/>
        </p:blipFill>
        <p:spPr>
          <a:xfrm>
            <a:off x="2915816" y="692696"/>
            <a:ext cx="2165446" cy="3024403"/>
          </a:xfrm>
          <a:prstGeom prst="rect">
            <a:avLst/>
          </a:prstGeom>
        </p:spPr>
      </p:pic>
      <p:pic>
        <p:nvPicPr>
          <p:cNvPr id="7" name="Inhaltsplatzhalt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8413"/>
          <a:stretch/>
        </p:blipFill>
        <p:spPr>
          <a:xfrm>
            <a:off x="5692523" y="810510"/>
            <a:ext cx="1495768" cy="2788774"/>
          </a:xfrm>
          <a:prstGeom prst="rect">
            <a:avLst/>
          </a:prstGeom>
        </p:spPr>
      </p:pic>
      <p:sp>
        <p:nvSpPr>
          <p:cNvPr id="11" name="Pfeil nach links und rechts 10"/>
          <p:cNvSpPr/>
          <p:nvPr/>
        </p:nvSpPr>
        <p:spPr>
          <a:xfrm>
            <a:off x="4716016" y="6282684"/>
            <a:ext cx="1512168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>
            <a:normAutofit/>
          </a:bodyPr>
          <a:lstStyle/>
          <a:p>
            <a:pPr algn="l"/>
            <a:r>
              <a:rPr lang="de-DE" sz="3200" dirty="0" smtClean="0"/>
              <a:t>Und führe uns nicht in Versuchung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s</a:t>
            </a:r>
            <a:r>
              <a:rPr lang="de-DE" sz="3200" dirty="0" smtClean="0"/>
              <a:t>ondern erlöse uns von dem Bösen</a:t>
            </a:r>
            <a:endParaRPr lang="de-DE" sz="3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/>
        </p:blipFill>
        <p:spPr>
          <a:xfrm>
            <a:off x="6732240" y="260648"/>
            <a:ext cx="1992086" cy="2293945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5" r="14243" b="37946"/>
          <a:stretch/>
        </p:blipFill>
        <p:spPr>
          <a:xfrm>
            <a:off x="3347864" y="3564497"/>
            <a:ext cx="2004896" cy="2058360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4437" y="5517232"/>
            <a:ext cx="1008112" cy="9361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984" y="5514311"/>
            <a:ext cx="964772" cy="936104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0" b="44065"/>
          <a:stretch/>
        </p:blipFill>
        <p:spPr>
          <a:xfrm>
            <a:off x="5724128" y="3564497"/>
            <a:ext cx="2800888" cy="202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Denn Dein ist das Reich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6"/>
          <a:stretch/>
        </p:blipFill>
        <p:spPr>
          <a:xfrm>
            <a:off x="3635896" y="350234"/>
            <a:ext cx="2339148" cy="4222425"/>
          </a:xfrm>
          <a:prstGeom prst="rect">
            <a:avLst/>
          </a:prstGeom>
        </p:spPr>
      </p:pic>
      <p:sp>
        <p:nvSpPr>
          <p:cNvPr id="6" name="Nach links gekrümmter Pfeil 5"/>
          <p:cNvSpPr/>
          <p:nvPr/>
        </p:nvSpPr>
        <p:spPr>
          <a:xfrm>
            <a:off x="6156176" y="1124744"/>
            <a:ext cx="1080120" cy="28803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3728" y="1196752"/>
            <a:ext cx="1224136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u</a:t>
            </a:r>
            <a:r>
              <a:rPr lang="de-DE" dirty="0" smtClean="0"/>
              <a:t>nd die Kraft und die Herrlichkeit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/>
        </p:blipFill>
        <p:spPr>
          <a:xfrm>
            <a:off x="1208314" y="2209800"/>
            <a:ext cx="2416629" cy="3929743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/>
        </p:blipFill>
        <p:spPr>
          <a:xfrm>
            <a:off x="4970264" y="2002971"/>
            <a:ext cx="3394472" cy="4123192"/>
          </a:xfrm>
        </p:spPr>
      </p:pic>
    </p:spTree>
    <p:extLst>
      <p:ext uri="{BB962C8B-B14F-4D97-AF65-F5344CB8AC3E}">
        <p14:creationId xmlns:p14="http://schemas.microsoft.com/office/powerpoint/2010/main" val="13582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572472"/>
          </a:xfrm>
        </p:spPr>
        <p:txBody>
          <a:bodyPr anchor="t"/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Über dir…</a:t>
            </a:r>
            <a:br>
              <a:rPr lang="de-DE" dirty="0" smtClean="0"/>
            </a:br>
            <a:r>
              <a:rPr lang="de-DE" dirty="0" smtClean="0"/>
              <a:t>Gott ist überall!</a:t>
            </a:r>
            <a:endParaRPr lang="de-DE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6" y="4509120"/>
            <a:ext cx="351785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2005479" cy="15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7448"/>
            <a:ext cx="1612244" cy="16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32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   in Ewigkeit.              Amen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6692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548136"/>
          </a:xfrm>
        </p:spPr>
        <p:txBody>
          <a:bodyPr>
            <a:normAutofit fontScale="90000"/>
          </a:bodyPr>
          <a:lstStyle/>
          <a:p>
            <a:r>
              <a:rPr lang="de-DE" dirty="0"/>
              <a:t>Wir begrüßen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unsere neuen Schüler.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Pfarrer </a:t>
            </a:r>
            <a:r>
              <a:rPr lang="de-DE" dirty="0"/>
              <a:t>Grimm segnet </a:t>
            </a:r>
            <a:r>
              <a:rPr lang="de-DE" dirty="0" smtClean="0"/>
              <a:t>sie.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47625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930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284440"/>
          </a:xfrm>
        </p:spPr>
        <p:txBody>
          <a:bodyPr anchor="t">
            <a:normAutofit/>
          </a:bodyPr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Möge der Segen Gottes </a:t>
            </a:r>
            <a:br>
              <a:rPr lang="de-DE" dirty="0" smtClean="0"/>
            </a:br>
            <a:r>
              <a:rPr lang="de-DE" dirty="0" smtClean="0"/>
              <a:t>mit dir sein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49080"/>
            <a:ext cx="1213598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70589" cy="18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 flipH="1">
            <a:off x="7092278" y="5877271"/>
            <a:ext cx="1983381" cy="6665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401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3" y="1124744"/>
            <a:ext cx="8818711" cy="5544616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de-DE" dirty="0" smtClean="0"/>
              <a:t>Möge der Segen Gottes mit dir sein. (</a:t>
            </a:r>
            <a:r>
              <a:rPr lang="de-DE" b="1" dirty="0" smtClean="0"/>
              <a:t>Gottes Segen für euch</a:t>
            </a:r>
            <a:r>
              <a:rPr lang="de-DE" dirty="0" smtClean="0"/>
              <a:t>)</a:t>
            </a:r>
          </a:p>
          <a:p>
            <a:pPr indent="0">
              <a:buNone/>
            </a:pPr>
            <a:r>
              <a:rPr lang="de-DE" dirty="0" smtClean="0"/>
              <a:t>Möge der </a:t>
            </a:r>
            <a:r>
              <a:rPr lang="de-DE" b="1" dirty="0" smtClean="0"/>
              <a:t>Segen in dir </a:t>
            </a:r>
            <a:r>
              <a:rPr lang="de-DE" dirty="0" smtClean="0"/>
              <a:t>wohnen</a:t>
            </a:r>
            <a:r>
              <a:rPr lang="de-DE" b="1" dirty="0" smtClean="0"/>
              <a:t>.</a:t>
            </a:r>
          </a:p>
          <a:p>
            <a:pPr indent="0">
              <a:buNone/>
            </a:pPr>
            <a:r>
              <a:rPr lang="de-DE" sz="2400" dirty="0" smtClean="0"/>
              <a:t>Möge die Gegenwart </a:t>
            </a:r>
            <a:r>
              <a:rPr lang="de-DE" sz="2400" b="1" dirty="0" smtClean="0"/>
              <a:t>Gott</a:t>
            </a:r>
            <a:r>
              <a:rPr lang="de-DE" sz="2400" dirty="0" smtClean="0"/>
              <a:t>es dein </a:t>
            </a:r>
            <a:r>
              <a:rPr lang="de-DE" sz="2400" b="1" dirty="0" smtClean="0"/>
              <a:t>Herz </a:t>
            </a:r>
            <a:r>
              <a:rPr lang="de-DE" sz="2400" dirty="0" smtClean="0"/>
              <a:t>er</a:t>
            </a:r>
            <a:r>
              <a:rPr lang="de-DE" sz="2400" b="1" dirty="0" smtClean="0"/>
              <a:t>leuchten</a:t>
            </a:r>
            <a:r>
              <a:rPr lang="de-DE" sz="2400" dirty="0" smtClean="0"/>
              <a:t> – </a:t>
            </a:r>
            <a:r>
              <a:rPr lang="de-DE" sz="2400" b="1" dirty="0" smtClean="0"/>
              <a:t>jetzt</a:t>
            </a:r>
            <a:r>
              <a:rPr lang="de-DE" sz="2400" dirty="0" smtClean="0"/>
              <a:t> und auf </a:t>
            </a:r>
            <a:r>
              <a:rPr lang="de-DE" sz="2400" b="1" dirty="0" smtClean="0"/>
              <a:t>immer</a:t>
            </a:r>
            <a:r>
              <a:rPr lang="de-DE" sz="2400" dirty="0" smtClean="0"/>
              <a:t>! 2x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dirty="0" smtClean="0"/>
              <a:t>Möge die Hoffnung </a:t>
            </a:r>
            <a:r>
              <a:rPr lang="de-DE" dirty="0"/>
              <a:t>Gottes mit dir </a:t>
            </a:r>
            <a:r>
              <a:rPr lang="de-DE" dirty="0" smtClean="0"/>
              <a:t>sein. (</a:t>
            </a:r>
            <a:r>
              <a:rPr lang="de-DE" b="1" dirty="0" smtClean="0"/>
              <a:t>Gottes Hoffnung für euch</a:t>
            </a:r>
            <a:r>
              <a:rPr lang="de-DE" dirty="0" smtClean="0"/>
              <a:t>)</a:t>
            </a:r>
            <a:endParaRPr lang="de-DE" dirty="0"/>
          </a:p>
          <a:p>
            <a:pPr indent="0">
              <a:buNone/>
            </a:pPr>
            <a:r>
              <a:rPr lang="de-DE" dirty="0"/>
              <a:t>Möge </a:t>
            </a:r>
            <a:r>
              <a:rPr lang="de-DE" dirty="0" smtClean="0"/>
              <a:t>die </a:t>
            </a:r>
            <a:r>
              <a:rPr lang="de-DE" b="1" dirty="0" smtClean="0"/>
              <a:t>Hoffnung </a:t>
            </a:r>
            <a:r>
              <a:rPr lang="de-DE" b="1" dirty="0"/>
              <a:t>in dir </a:t>
            </a:r>
            <a:r>
              <a:rPr lang="de-DE" dirty="0"/>
              <a:t>wohnen</a:t>
            </a:r>
            <a:r>
              <a:rPr lang="de-DE" b="1" dirty="0" smtClean="0"/>
              <a:t>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400" dirty="0">
                <a:solidFill>
                  <a:prstClr val="black"/>
                </a:solidFill>
              </a:rPr>
              <a:t>Möge die Gegenwart </a:t>
            </a:r>
            <a:r>
              <a:rPr lang="de-DE" sz="2400" b="1" dirty="0">
                <a:solidFill>
                  <a:prstClr val="black"/>
                </a:solidFill>
              </a:rPr>
              <a:t>Gott</a:t>
            </a:r>
            <a:r>
              <a:rPr lang="de-DE" sz="2400" dirty="0">
                <a:solidFill>
                  <a:prstClr val="black"/>
                </a:solidFill>
              </a:rPr>
              <a:t>es dein </a:t>
            </a:r>
            <a:r>
              <a:rPr lang="de-DE" sz="2400" b="1" dirty="0">
                <a:solidFill>
                  <a:prstClr val="black"/>
                </a:solidFill>
              </a:rPr>
              <a:t>Herz</a:t>
            </a:r>
            <a:r>
              <a:rPr lang="de-DE" sz="2400" dirty="0">
                <a:solidFill>
                  <a:prstClr val="black"/>
                </a:solidFill>
              </a:rPr>
              <a:t> er</a:t>
            </a:r>
            <a:r>
              <a:rPr lang="de-DE" sz="2400" b="1" dirty="0">
                <a:solidFill>
                  <a:prstClr val="black"/>
                </a:solidFill>
              </a:rPr>
              <a:t>leuchten</a:t>
            </a:r>
            <a:r>
              <a:rPr lang="de-DE" sz="2400" dirty="0">
                <a:solidFill>
                  <a:prstClr val="black"/>
                </a:solidFill>
              </a:rPr>
              <a:t> – </a:t>
            </a:r>
            <a:r>
              <a:rPr lang="de-DE" sz="2400" b="1" dirty="0">
                <a:solidFill>
                  <a:prstClr val="black"/>
                </a:solidFill>
              </a:rPr>
              <a:t>jetzt</a:t>
            </a:r>
            <a:r>
              <a:rPr lang="de-DE" sz="2400" dirty="0">
                <a:solidFill>
                  <a:prstClr val="black"/>
                </a:solidFill>
              </a:rPr>
              <a:t> und auf </a:t>
            </a:r>
            <a:r>
              <a:rPr lang="de-DE" sz="2400" b="1" dirty="0">
                <a:solidFill>
                  <a:prstClr val="black"/>
                </a:solidFill>
              </a:rPr>
              <a:t>immer</a:t>
            </a:r>
            <a:r>
              <a:rPr lang="de-DE" sz="2400" dirty="0" smtClean="0">
                <a:solidFill>
                  <a:prstClr val="black"/>
                </a:solidFill>
              </a:rPr>
              <a:t>!  2x</a:t>
            </a:r>
            <a:endParaRPr lang="de-DE" sz="24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dirty="0"/>
              <a:t>Möge </a:t>
            </a:r>
            <a:r>
              <a:rPr lang="de-DE" dirty="0" smtClean="0"/>
              <a:t>die Liebe </a:t>
            </a:r>
            <a:r>
              <a:rPr lang="de-DE" dirty="0"/>
              <a:t>Gottes mit dir </a:t>
            </a:r>
            <a:r>
              <a:rPr lang="de-DE" dirty="0" smtClean="0"/>
              <a:t>sein.(</a:t>
            </a:r>
            <a:r>
              <a:rPr lang="de-DE" b="1" dirty="0" smtClean="0"/>
              <a:t>Gottes Liebe für euch</a:t>
            </a:r>
            <a:r>
              <a:rPr lang="de-DE" dirty="0" smtClean="0"/>
              <a:t>)</a:t>
            </a:r>
            <a:endParaRPr lang="de-DE" dirty="0"/>
          </a:p>
          <a:p>
            <a:pPr indent="0">
              <a:buNone/>
            </a:pPr>
            <a:r>
              <a:rPr lang="de-DE" dirty="0"/>
              <a:t>Möge </a:t>
            </a:r>
            <a:r>
              <a:rPr lang="de-DE" dirty="0" smtClean="0"/>
              <a:t>die </a:t>
            </a:r>
            <a:r>
              <a:rPr lang="de-DE" b="1" dirty="0" smtClean="0"/>
              <a:t>Liebe </a:t>
            </a:r>
            <a:r>
              <a:rPr lang="de-DE" b="1" dirty="0"/>
              <a:t>in dir </a:t>
            </a:r>
            <a:r>
              <a:rPr lang="de-DE" dirty="0"/>
              <a:t>wohnen.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600" dirty="0">
                <a:solidFill>
                  <a:prstClr val="black"/>
                </a:solidFill>
              </a:rPr>
              <a:t>Möge die Gegenwart </a:t>
            </a:r>
            <a:r>
              <a:rPr lang="de-DE" sz="2600" b="1" dirty="0">
                <a:solidFill>
                  <a:prstClr val="black"/>
                </a:solidFill>
              </a:rPr>
              <a:t>Gott</a:t>
            </a:r>
            <a:r>
              <a:rPr lang="de-DE" sz="2600" dirty="0">
                <a:solidFill>
                  <a:prstClr val="black"/>
                </a:solidFill>
              </a:rPr>
              <a:t>es dein </a:t>
            </a:r>
            <a:r>
              <a:rPr lang="de-DE" sz="2600" b="1" dirty="0">
                <a:solidFill>
                  <a:prstClr val="black"/>
                </a:solidFill>
              </a:rPr>
              <a:t>Herz</a:t>
            </a:r>
            <a:r>
              <a:rPr lang="de-DE" sz="2600" dirty="0">
                <a:solidFill>
                  <a:prstClr val="black"/>
                </a:solidFill>
              </a:rPr>
              <a:t> er</a:t>
            </a:r>
            <a:r>
              <a:rPr lang="de-DE" sz="2600" b="1" dirty="0">
                <a:solidFill>
                  <a:prstClr val="black"/>
                </a:solidFill>
              </a:rPr>
              <a:t>leuchten</a:t>
            </a:r>
            <a:r>
              <a:rPr lang="de-DE" sz="2600" dirty="0">
                <a:solidFill>
                  <a:prstClr val="black"/>
                </a:solidFill>
              </a:rPr>
              <a:t> – </a:t>
            </a:r>
            <a:r>
              <a:rPr lang="de-DE" sz="2600" b="1" dirty="0">
                <a:solidFill>
                  <a:prstClr val="black"/>
                </a:solidFill>
              </a:rPr>
              <a:t>jetzt </a:t>
            </a:r>
            <a:r>
              <a:rPr lang="de-DE" sz="2600" dirty="0">
                <a:solidFill>
                  <a:prstClr val="black"/>
                </a:solidFill>
              </a:rPr>
              <a:t>und auf </a:t>
            </a:r>
            <a:r>
              <a:rPr lang="de-DE" sz="2600" b="1" dirty="0" smtClean="0">
                <a:solidFill>
                  <a:prstClr val="black"/>
                </a:solidFill>
              </a:rPr>
              <a:t>immer</a:t>
            </a:r>
            <a:r>
              <a:rPr lang="de-DE" sz="2600" dirty="0" smtClean="0">
                <a:solidFill>
                  <a:prstClr val="black"/>
                </a:solidFill>
              </a:rPr>
              <a:t>! 2x</a:t>
            </a:r>
            <a:endParaRPr lang="de-DE" sz="26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dirty="0" smtClean="0"/>
              <a:t>Möge </a:t>
            </a:r>
            <a:r>
              <a:rPr lang="de-DE" dirty="0"/>
              <a:t>der </a:t>
            </a:r>
            <a:r>
              <a:rPr lang="de-DE" dirty="0" smtClean="0"/>
              <a:t>Frieden </a:t>
            </a:r>
            <a:r>
              <a:rPr lang="de-DE" dirty="0"/>
              <a:t>Gottes mit dir </a:t>
            </a:r>
            <a:r>
              <a:rPr lang="de-DE" dirty="0" smtClean="0"/>
              <a:t>sein.(</a:t>
            </a:r>
            <a:r>
              <a:rPr lang="de-DE" b="1" dirty="0" smtClean="0"/>
              <a:t>Gottes Frieden für euch</a:t>
            </a:r>
            <a:r>
              <a:rPr lang="de-DE" dirty="0" smtClean="0"/>
              <a:t>)</a:t>
            </a:r>
            <a:endParaRPr lang="de-DE" dirty="0"/>
          </a:p>
          <a:p>
            <a:pPr indent="0">
              <a:buNone/>
            </a:pPr>
            <a:r>
              <a:rPr lang="de-DE" dirty="0"/>
              <a:t>Möge der </a:t>
            </a:r>
            <a:r>
              <a:rPr lang="de-DE" b="1" dirty="0" smtClean="0"/>
              <a:t>Frieden </a:t>
            </a:r>
            <a:r>
              <a:rPr lang="de-DE" b="1" dirty="0"/>
              <a:t>in dir </a:t>
            </a:r>
            <a:r>
              <a:rPr lang="de-DE" dirty="0"/>
              <a:t>wohnen</a:t>
            </a:r>
            <a:r>
              <a:rPr lang="de-DE" dirty="0" smtClean="0"/>
              <a:t>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600" dirty="0">
                <a:solidFill>
                  <a:prstClr val="black"/>
                </a:solidFill>
              </a:rPr>
              <a:t>Möge die Gegenwart </a:t>
            </a:r>
            <a:r>
              <a:rPr lang="de-DE" sz="2600" b="1" dirty="0">
                <a:solidFill>
                  <a:prstClr val="black"/>
                </a:solidFill>
              </a:rPr>
              <a:t>Got</a:t>
            </a:r>
            <a:r>
              <a:rPr lang="de-DE" sz="2600" dirty="0">
                <a:solidFill>
                  <a:prstClr val="black"/>
                </a:solidFill>
              </a:rPr>
              <a:t>tes dein </a:t>
            </a:r>
            <a:r>
              <a:rPr lang="de-DE" sz="2600" b="1" dirty="0">
                <a:solidFill>
                  <a:prstClr val="black"/>
                </a:solidFill>
              </a:rPr>
              <a:t>Herz</a:t>
            </a:r>
            <a:r>
              <a:rPr lang="de-DE" sz="2600" dirty="0">
                <a:solidFill>
                  <a:prstClr val="black"/>
                </a:solidFill>
              </a:rPr>
              <a:t> erleuchten – </a:t>
            </a:r>
            <a:r>
              <a:rPr lang="de-DE" sz="2600" b="1" dirty="0">
                <a:solidFill>
                  <a:prstClr val="black"/>
                </a:solidFill>
              </a:rPr>
              <a:t>jetzt</a:t>
            </a:r>
            <a:r>
              <a:rPr lang="de-DE" sz="2600" dirty="0">
                <a:solidFill>
                  <a:prstClr val="black"/>
                </a:solidFill>
              </a:rPr>
              <a:t> und auf </a:t>
            </a:r>
            <a:r>
              <a:rPr lang="de-DE" sz="2600" b="1" dirty="0" smtClean="0">
                <a:solidFill>
                  <a:prstClr val="black"/>
                </a:solidFill>
              </a:rPr>
              <a:t>immer</a:t>
            </a:r>
            <a:r>
              <a:rPr lang="de-DE" sz="2600" dirty="0" smtClean="0">
                <a:solidFill>
                  <a:prstClr val="black"/>
                </a:solidFill>
              </a:rPr>
              <a:t>!  2x</a:t>
            </a:r>
            <a:endParaRPr lang="de-DE" sz="26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dirty="0" smtClean="0"/>
              <a:t>Möge </a:t>
            </a:r>
            <a:r>
              <a:rPr lang="de-DE" dirty="0"/>
              <a:t>der </a:t>
            </a:r>
            <a:r>
              <a:rPr lang="de-DE" b="1" dirty="0" smtClean="0"/>
              <a:t>Himmel </a:t>
            </a:r>
            <a:r>
              <a:rPr lang="de-DE" b="1" dirty="0"/>
              <a:t>Gottes </a:t>
            </a:r>
            <a:r>
              <a:rPr lang="de-DE" dirty="0"/>
              <a:t>mit dir </a:t>
            </a:r>
            <a:r>
              <a:rPr lang="de-DE" dirty="0" smtClean="0"/>
              <a:t>sein.(</a:t>
            </a:r>
            <a:r>
              <a:rPr lang="de-DE" b="1" dirty="0" smtClean="0"/>
              <a:t>für euch</a:t>
            </a:r>
            <a:r>
              <a:rPr lang="de-DE" dirty="0" smtClean="0"/>
              <a:t>)</a:t>
            </a:r>
            <a:endParaRPr lang="de-DE" dirty="0"/>
          </a:p>
          <a:p>
            <a:pPr indent="0">
              <a:buNone/>
            </a:pPr>
            <a:r>
              <a:rPr lang="de-DE" dirty="0"/>
              <a:t>Möge der </a:t>
            </a:r>
            <a:r>
              <a:rPr lang="de-DE" b="1" dirty="0" smtClean="0"/>
              <a:t>Himmel </a:t>
            </a:r>
            <a:r>
              <a:rPr lang="de-DE" b="1" dirty="0"/>
              <a:t>in dir </a:t>
            </a:r>
            <a:r>
              <a:rPr lang="de-DE" dirty="0"/>
              <a:t>wohnen.</a:t>
            </a:r>
          </a:p>
          <a:p>
            <a:pPr lvl="0" indent="0">
              <a:buClr>
                <a:srgbClr val="AD2E27"/>
              </a:buClr>
              <a:buNone/>
            </a:pPr>
            <a:r>
              <a:rPr lang="de-DE" sz="2300" dirty="0">
                <a:solidFill>
                  <a:prstClr val="black"/>
                </a:solidFill>
              </a:rPr>
              <a:t>Möge die Gegenwart </a:t>
            </a:r>
            <a:r>
              <a:rPr lang="de-DE" sz="2300" b="1" dirty="0">
                <a:solidFill>
                  <a:prstClr val="black"/>
                </a:solidFill>
              </a:rPr>
              <a:t>Gott</a:t>
            </a:r>
            <a:r>
              <a:rPr lang="de-DE" sz="2300" dirty="0">
                <a:solidFill>
                  <a:prstClr val="black"/>
                </a:solidFill>
              </a:rPr>
              <a:t>es dein </a:t>
            </a:r>
            <a:r>
              <a:rPr lang="de-DE" sz="2300" b="1" dirty="0">
                <a:solidFill>
                  <a:prstClr val="black"/>
                </a:solidFill>
              </a:rPr>
              <a:t>Herz</a:t>
            </a:r>
            <a:r>
              <a:rPr lang="de-DE" sz="2300" dirty="0">
                <a:solidFill>
                  <a:prstClr val="black"/>
                </a:solidFill>
              </a:rPr>
              <a:t> erleuchten – </a:t>
            </a:r>
            <a:r>
              <a:rPr lang="de-DE" sz="2300" b="1" dirty="0">
                <a:solidFill>
                  <a:prstClr val="black"/>
                </a:solidFill>
              </a:rPr>
              <a:t>jetzt </a:t>
            </a:r>
            <a:r>
              <a:rPr lang="de-DE" sz="2300" dirty="0">
                <a:solidFill>
                  <a:prstClr val="black"/>
                </a:solidFill>
              </a:rPr>
              <a:t>und auf </a:t>
            </a:r>
            <a:r>
              <a:rPr lang="de-DE" sz="2300" b="1" dirty="0" smtClean="0">
                <a:solidFill>
                  <a:prstClr val="black"/>
                </a:solidFill>
              </a:rPr>
              <a:t>immer</a:t>
            </a:r>
            <a:r>
              <a:rPr lang="de-DE" sz="2300" dirty="0" smtClean="0">
                <a:solidFill>
                  <a:prstClr val="black"/>
                </a:solidFill>
              </a:rPr>
              <a:t>! 2x</a:t>
            </a:r>
            <a:endParaRPr lang="de-DE" sz="2300" dirty="0">
              <a:solidFill>
                <a:prstClr val="black"/>
              </a:solidFill>
            </a:endParaRPr>
          </a:p>
          <a:p>
            <a:pPr indent="0">
              <a:buNone/>
            </a:pP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01887" cy="109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61" y="332656"/>
            <a:ext cx="1329457" cy="132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98" y="2636912"/>
            <a:ext cx="871181" cy="105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 flipH="1">
            <a:off x="179512" y="6525344"/>
            <a:ext cx="8896146" cy="332656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-274320" algn="l"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78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381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984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73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600" baseline="0" smtClean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6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4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kern="0" dirty="0" smtClean="0"/>
              <a:t>© der Gebärdenbilder: Gebärdenbaukasten Verlag Karin Kestner; Pictogramme: Piktos: ARASAAC (http://www.catedu.es/arasaac/) Mulberry (http://straight-street.com/) Sclera (http://www.Sclera.be) User photos (Copyright undefined) Picto-Selector (http://www.PictoSelector.eu) - Nur zum schulinternen Gebrauch.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2244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Wie werden alle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gesegnet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82453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5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536504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sind alle verschieden.</a:t>
            </a:r>
          </a:p>
          <a:p>
            <a:pPr indent="0">
              <a:buNone/>
            </a:pPr>
            <a:r>
              <a:rPr lang="de-DE" dirty="0" smtClean="0"/>
              <a:t>Jeder ist für Gott wichtig.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Wir leben und lachen,</a:t>
            </a:r>
          </a:p>
          <a:p>
            <a:pPr indent="0">
              <a:buNone/>
            </a:pPr>
            <a:r>
              <a:rPr lang="de-DE" dirty="0"/>
              <a:t>l</a:t>
            </a:r>
            <a:r>
              <a:rPr lang="de-DE" dirty="0" smtClean="0"/>
              <a:t>ernen und arbeiten,</a:t>
            </a:r>
          </a:p>
          <a:p>
            <a:pPr indent="0">
              <a:buNone/>
            </a:pPr>
            <a:r>
              <a:rPr lang="de-DE" dirty="0"/>
              <a:t>h</a:t>
            </a:r>
            <a:r>
              <a:rPr lang="de-DE" dirty="0" smtClean="0"/>
              <a:t>elfen und unterstützen uns.</a:t>
            </a:r>
          </a:p>
          <a:p>
            <a:pPr indent="0">
              <a:buNone/>
            </a:pPr>
            <a:r>
              <a:rPr lang="de-DE" dirty="0" smtClean="0"/>
              <a:t>Und wir brauchen dabei </a:t>
            </a:r>
          </a:p>
          <a:p>
            <a:pPr indent="0">
              <a:buNone/>
            </a:pPr>
            <a:r>
              <a:rPr lang="de-DE" dirty="0" smtClean="0"/>
              <a:t>nicht ängstlich zu sein.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Denn Gott ist bei uns.</a:t>
            </a:r>
            <a:endParaRPr lang="de-DE" dirty="0"/>
          </a:p>
        </p:txBody>
      </p:sp>
      <p:pic>
        <p:nvPicPr>
          <p:cNvPr id="19458" name="Picture 2" descr="C:\Users\Zimmermann\Desktop\Anfangsgottesdienst\2014_09_23\Elisabeth_0010.bmp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9"/>
          <a:stretch/>
        </p:blipFill>
        <p:spPr bwMode="auto">
          <a:xfrm>
            <a:off x="4716016" y="1988840"/>
            <a:ext cx="4014449" cy="293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smtClean="0"/>
              <a:t>Gott ist immer da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6832"/>
            <a:ext cx="23717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36949"/>
            <a:ext cx="2179752" cy="111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74" y="3579018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412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9" y="1484784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09389" y="6165304"/>
            <a:ext cx="3342531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Nur</a:t>
            </a:r>
          </a:p>
          <a:p>
            <a:pPr algn="ctr"/>
            <a:r>
              <a:rPr lang="de-DE" dirty="0" smtClean="0"/>
              <a:t> wenn wir zu schnell fertig sind!!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68"/>
            <a:ext cx="5112568" cy="5256584"/>
          </a:xfrm>
        </p:spPr>
        <p:txBody>
          <a:bodyPr>
            <a:normAutofit fontScale="550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4" y="272424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0" y="2708920"/>
            <a:ext cx="311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da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26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728191"/>
          </a:xfrm>
        </p:spPr>
        <p:txBody>
          <a:bodyPr/>
          <a:lstStyle/>
          <a:p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Wir wünschen allen ein </a:t>
            </a:r>
            <a:r>
              <a:rPr lang="de-DE" dirty="0" smtClean="0"/>
              <a:t>schönes Schuljahr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386" name="Picture 2" descr="C:\Users\Zimmermann\Desktop\Anfangsgottesdienst\2014_09_21\Elisabeth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/>
        </p:blipFill>
        <p:spPr bwMode="auto">
          <a:xfrm>
            <a:off x="1252487" y="2674864"/>
            <a:ext cx="6698960" cy="41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788">
            <a:off x="3383748" y="4033983"/>
            <a:ext cx="2962089" cy="222156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6"/>
          <a:stretch/>
        </p:blipFill>
        <p:spPr>
          <a:xfrm rot="861163">
            <a:off x="3581707" y="2772730"/>
            <a:ext cx="4211960" cy="1678497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 rot="20675013">
            <a:off x="107504" y="2348880"/>
            <a:ext cx="2880320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800" b="1" dirty="0">
                <a:ln w="9525">
                  <a:noFill/>
                </a:ln>
                <a:solidFill>
                  <a:srgbClr val="795339">
                    <a:shade val="85000"/>
                    <a:satMod val="150000"/>
                  </a:srgbClr>
                </a:solidFill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rPr>
              <a:t>2015/16!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8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60" y="404664"/>
            <a:ext cx="4275940" cy="62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23528" y="0"/>
            <a:ext cx="45365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Text </a:t>
            </a:r>
            <a:r>
              <a:rPr lang="de-DE" sz="1000" dirty="0"/>
              <a:t>&amp; Musik: Kurt </a:t>
            </a:r>
            <a:r>
              <a:rPr lang="de-DE" sz="1000" dirty="0" err="1"/>
              <a:t>Mikula</a:t>
            </a:r>
            <a:endParaRPr lang="de-DE" sz="1000" dirty="0"/>
          </a:p>
          <a:p>
            <a:r>
              <a:rPr lang="de-DE" dirty="0" smtClean="0"/>
              <a:t>1</a:t>
            </a:r>
            <a:r>
              <a:rPr lang="de-DE" dirty="0"/>
              <a:t>.</a:t>
            </a:r>
          </a:p>
          <a:p>
            <a:r>
              <a:rPr lang="de-DE" dirty="0"/>
              <a:t>Du machst deine </a:t>
            </a:r>
            <a:r>
              <a:rPr lang="de-DE" dirty="0" err="1"/>
              <a:t>eig`nen</a:t>
            </a:r>
            <a:r>
              <a:rPr lang="de-DE" dirty="0"/>
              <a:t> ersten </a:t>
            </a:r>
            <a:r>
              <a:rPr lang="de-DE" b="1" dirty="0"/>
              <a:t>Schritte</a:t>
            </a:r>
            <a:r>
              <a:rPr lang="de-DE" dirty="0"/>
              <a:t>,</a:t>
            </a:r>
          </a:p>
          <a:p>
            <a:r>
              <a:rPr lang="de-DE" dirty="0"/>
              <a:t>auf dem </a:t>
            </a:r>
            <a:r>
              <a:rPr lang="de-DE" b="1" dirty="0"/>
              <a:t>Weg </a:t>
            </a:r>
            <a:r>
              <a:rPr lang="de-DE" dirty="0" err="1"/>
              <a:t>durchs`s</a:t>
            </a:r>
            <a:r>
              <a:rPr lang="de-DE" dirty="0"/>
              <a:t> Lebenslabyrinth</a:t>
            </a:r>
          </a:p>
          <a:p>
            <a:r>
              <a:rPr lang="de-DE" dirty="0"/>
              <a:t>und auf der Suche </a:t>
            </a:r>
            <a:r>
              <a:rPr lang="de-DE" dirty="0" smtClean="0"/>
              <a:t>nach der </a:t>
            </a:r>
            <a:r>
              <a:rPr lang="de-DE" dirty="0" err="1" smtClean="0"/>
              <a:t>eig`nen</a:t>
            </a:r>
            <a:r>
              <a:rPr lang="de-DE" dirty="0" smtClean="0"/>
              <a:t> Mitte (</a:t>
            </a:r>
            <a:r>
              <a:rPr lang="de-DE" b="1" dirty="0" smtClean="0"/>
              <a:t>Seele</a:t>
            </a:r>
            <a:r>
              <a:rPr lang="de-DE" dirty="0" smtClean="0"/>
              <a:t>),</a:t>
            </a:r>
            <a:endParaRPr lang="de-DE" dirty="0"/>
          </a:p>
          <a:p>
            <a:r>
              <a:rPr lang="de-DE" dirty="0"/>
              <a:t>kannst du ihm </a:t>
            </a:r>
            <a:r>
              <a:rPr lang="de-DE" b="1" dirty="0" err="1" smtClean="0"/>
              <a:t>vertau`n</a:t>
            </a:r>
            <a:r>
              <a:rPr lang="de-DE" b="1" dirty="0" smtClean="0"/>
              <a:t> </a:t>
            </a:r>
            <a:r>
              <a:rPr lang="de-DE" sz="1600" dirty="0" smtClean="0"/>
              <a:t>(nach oben Gebärden),</a:t>
            </a:r>
            <a:endParaRPr lang="de-DE" sz="1600" dirty="0"/>
          </a:p>
          <a:p>
            <a:r>
              <a:rPr lang="de-DE" dirty="0"/>
              <a:t>immer auf ihn </a:t>
            </a:r>
            <a:r>
              <a:rPr lang="de-DE" dirty="0" smtClean="0"/>
              <a:t>(</a:t>
            </a:r>
            <a:r>
              <a:rPr lang="de-DE" b="1" dirty="0"/>
              <a:t>G</a:t>
            </a:r>
            <a:r>
              <a:rPr lang="de-DE" b="1" dirty="0" smtClean="0"/>
              <a:t>ott</a:t>
            </a:r>
            <a:r>
              <a:rPr lang="de-DE" dirty="0" smtClean="0"/>
              <a:t>) </a:t>
            </a:r>
            <a:r>
              <a:rPr lang="de-DE" b="1" dirty="0" err="1" smtClean="0"/>
              <a:t>bau`n</a:t>
            </a:r>
            <a:r>
              <a:rPr lang="de-DE" dirty="0"/>
              <a:t>.</a:t>
            </a:r>
          </a:p>
          <a:p>
            <a:r>
              <a:rPr lang="de-DE" dirty="0"/>
              <a:t>Denn er ist: Refrain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6" y="2780928"/>
            <a:ext cx="42862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9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60" y="404664"/>
            <a:ext cx="4275940" cy="62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23528" y="0"/>
            <a:ext cx="475252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Text </a:t>
            </a:r>
            <a:r>
              <a:rPr lang="de-DE" sz="1000" dirty="0"/>
              <a:t>&amp; Musik: Kurt </a:t>
            </a:r>
            <a:r>
              <a:rPr lang="de-DE" sz="1000" dirty="0" err="1"/>
              <a:t>Mikula</a:t>
            </a:r>
            <a:endParaRPr lang="de-DE" sz="1000" dirty="0"/>
          </a:p>
          <a:p>
            <a:endParaRPr lang="de-DE" dirty="0"/>
          </a:p>
          <a:p>
            <a:r>
              <a:rPr lang="de-DE" dirty="0"/>
              <a:t>2.</a:t>
            </a:r>
          </a:p>
          <a:p>
            <a:r>
              <a:rPr lang="de-DE" dirty="0"/>
              <a:t>Mitten in der Nacht </a:t>
            </a:r>
            <a:r>
              <a:rPr lang="de-DE" b="1" dirty="0"/>
              <a:t>beginnt </a:t>
            </a:r>
            <a:r>
              <a:rPr lang="de-DE" dirty="0"/>
              <a:t>der </a:t>
            </a:r>
            <a:r>
              <a:rPr lang="de-DE" dirty="0" smtClean="0"/>
              <a:t>Morgen (</a:t>
            </a:r>
            <a:r>
              <a:rPr lang="de-DE" b="1" dirty="0" smtClean="0"/>
              <a:t>hell</a:t>
            </a:r>
            <a:r>
              <a:rPr lang="de-DE" dirty="0" smtClean="0"/>
              <a:t>),</a:t>
            </a:r>
            <a:endParaRPr lang="de-DE" dirty="0"/>
          </a:p>
          <a:p>
            <a:r>
              <a:rPr lang="de-DE" dirty="0"/>
              <a:t>und ein Licht durchbricht die </a:t>
            </a:r>
            <a:r>
              <a:rPr lang="de-DE" b="1" dirty="0"/>
              <a:t>Dunkelheit</a:t>
            </a:r>
            <a:r>
              <a:rPr lang="de-DE" dirty="0" smtClean="0"/>
              <a:t>.(</a:t>
            </a:r>
            <a:r>
              <a:rPr lang="de-DE" b="1" dirty="0" smtClean="0"/>
              <a:t>weg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/>
              <a:t>Und selbst in den allergrößten Sorgen</a:t>
            </a:r>
            <a:r>
              <a:rPr lang="de-DE" dirty="0" smtClean="0"/>
              <a:t>,(</a:t>
            </a:r>
            <a:r>
              <a:rPr lang="de-DE" b="1" dirty="0" smtClean="0"/>
              <a:t>immer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/>
              <a:t>wird er </a:t>
            </a:r>
            <a:r>
              <a:rPr lang="de-DE" dirty="0" smtClean="0"/>
              <a:t>(</a:t>
            </a:r>
            <a:r>
              <a:rPr lang="de-DE" b="1" dirty="0" smtClean="0"/>
              <a:t>Gott </a:t>
            </a:r>
            <a:r>
              <a:rPr lang="de-DE" sz="1400" b="1" dirty="0" smtClean="0"/>
              <a:t>zum Herzen hin gebärden</a:t>
            </a:r>
            <a:r>
              <a:rPr lang="de-DE" dirty="0" smtClean="0"/>
              <a:t>)bei </a:t>
            </a:r>
            <a:r>
              <a:rPr lang="de-DE" dirty="0"/>
              <a:t>dir sein,</a:t>
            </a:r>
          </a:p>
          <a:p>
            <a:r>
              <a:rPr lang="de-DE" dirty="0"/>
              <a:t>du bist nie </a:t>
            </a:r>
            <a:r>
              <a:rPr lang="de-DE" b="1" dirty="0" smtClean="0"/>
              <a:t>allein (Kopf schütteln)</a:t>
            </a:r>
            <a:r>
              <a:rPr lang="de-DE" dirty="0" smtClean="0"/>
              <a:t>!</a:t>
            </a:r>
            <a:endParaRPr lang="de-DE" dirty="0"/>
          </a:p>
          <a:p>
            <a:r>
              <a:rPr lang="de-DE" dirty="0"/>
              <a:t>Denn er ist: Refrain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30" y="2780927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60" y="404664"/>
            <a:ext cx="4275940" cy="628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23528" y="0"/>
            <a:ext cx="46805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Text </a:t>
            </a:r>
            <a:r>
              <a:rPr lang="de-DE" sz="1000" dirty="0"/>
              <a:t>&amp; Musik: Kurt </a:t>
            </a:r>
            <a:r>
              <a:rPr lang="de-DE" sz="1000" dirty="0" err="1"/>
              <a:t>Mikula</a:t>
            </a:r>
            <a:endParaRPr lang="de-DE" sz="1000" dirty="0"/>
          </a:p>
          <a:p>
            <a:endParaRPr lang="de-DE" dirty="0"/>
          </a:p>
          <a:p>
            <a:r>
              <a:rPr lang="de-DE" dirty="0"/>
              <a:t>3.</a:t>
            </a:r>
          </a:p>
          <a:p>
            <a:r>
              <a:rPr lang="de-DE" dirty="0"/>
              <a:t>Achte jeden </a:t>
            </a:r>
            <a:r>
              <a:rPr lang="de-DE" b="1" dirty="0"/>
              <a:t>Menschen</a:t>
            </a:r>
            <a:r>
              <a:rPr lang="de-DE" dirty="0"/>
              <a:t>, alle </a:t>
            </a:r>
            <a:r>
              <a:rPr lang="de-DE" dirty="0" smtClean="0"/>
              <a:t>Kreaturen (</a:t>
            </a:r>
            <a:r>
              <a:rPr lang="de-DE" b="1" dirty="0" smtClean="0"/>
              <a:t>Tiere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b="1" dirty="0"/>
              <a:t>Leb</a:t>
            </a:r>
            <a:r>
              <a:rPr lang="de-DE" dirty="0"/>
              <a:t>` mit ihnen in </a:t>
            </a:r>
            <a:r>
              <a:rPr lang="de-DE" b="1" dirty="0"/>
              <a:t>Liebe </a:t>
            </a:r>
            <a:r>
              <a:rPr lang="de-DE" dirty="0"/>
              <a:t>und </a:t>
            </a:r>
            <a:r>
              <a:rPr lang="de-DE" b="1" dirty="0"/>
              <a:t>Respekt</a:t>
            </a:r>
            <a:r>
              <a:rPr lang="de-DE" dirty="0"/>
              <a:t>.</a:t>
            </a:r>
          </a:p>
          <a:p>
            <a:r>
              <a:rPr lang="de-DE" dirty="0"/>
              <a:t>Mach die </a:t>
            </a:r>
            <a:r>
              <a:rPr lang="de-DE" b="1" dirty="0"/>
              <a:t>Augen auf </a:t>
            </a:r>
            <a:r>
              <a:rPr lang="de-DE" b="1" dirty="0" smtClean="0"/>
              <a:t>(</a:t>
            </a:r>
            <a:r>
              <a:rPr lang="de-DE" sz="1400" b="1" dirty="0" smtClean="0"/>
              <a:t>nach rechts oben schauen</a:t>
            </a:r>
            <a:r>
              <a:rPr lang="de-DE" b="1" dirty="0" smtClean="0"/>
              <a:t>) </a:t>
            </a:r>
            <a:r>
              <a:rPr lang="de-DE" dirty="0" smtClean="0"/>
              <a:t>und </a:t>
            </a:r>
            <a:r>
              <a:rPr lang="de-DE" dirty="0"/>
              <a:t>folge </a:t>
            </a:r>
            <a:r>
              <a:rPr lang="de-DE" b="1" dirty="0"/>
              <a:t>Gott</a:t>
            </a:r>
            <a:r>
              <a:rPr lang="de-DE" dirty="0"/>
              <a:t>es Spuren.</a:t>
            </a:r>
          </a:p>
          <a:p>
            <a:r>
              <a:rPr lang="de-DE" dirty="0"/>
              <a:t>Hast du das </a:t>
            </a:r>
            <a:r>
              <a:rPr lang="de-DE" dirty="0" smtClean="0"/>
              <a:t>gecheckt (</a:t>
            </a:r>
            <a:r>
              <a:rPr lang="de-DE" b="1" dirty="0" smtClean="0"/>
              <a:t>Idee</a:t>
            </a:r>
            <a:r>
              <a:rPr lang="de-DE" dirty="0" smtClean="0"/>
              <a:t>),</a:t>
            </a:r>
            <a:endParaRPr lang="de-DE" dirty="0"/>
          </a:p>
          <a:p>
            <a:r>
              <a:rPr lang="de-DE" dirty="0"/>
              <a:t>hast du ihn </a:t>
            </a:r>
            <a:r>
              <a:rPr lang="de-DE" dirty="0" smtClean="0"/>
              <a:t>entdeckt(</a:t>
            </a:r>
            <a:r>
              <a:rPr lang="de-DE" b="1" dirty="0" smtClean="0"/>
              <a:t>Gott gefunden</a:t>
            </a:r>
            <a:r>
              <a:rPr lang="de-DE" dirty="0" smtClean="0"/>
              <a:t>)!</a:t>
            </a:r>
            <a:endParaRPr lang="de-DE" dirty="0"/>
          </a:p>
          <a:p>
            <a:r>
              <a:rPr lang="de-DE" dirty="0"/>
              <a:t>Denn er ist: Refrain</a:t>
            </a:r>
          </a:p>
          <a:p>
            <a:endParaRPr lang="de-DE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9" y="301621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0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76528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Pfarrer Grimm feiert mit uns.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 flipV="1">
            <a:off x="457200" y="6126163"/>
            <a:ext cx="4038600" cy="399181"/>
          </a:xfrm>
        </p:spPr>
        <p:txBody>
          <a:bodyPr>
            <a:normAutofit fontScale="85000" lnSpcReduction="20000"/>
          </a:bodyPr>
          <a:lstStyle/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279876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9568" r="44178"/>
          <a:stretch/>
        </p:blipFill>
        <p:spPr bwMode="auto">
          <a:xfrm>
            <a:off x="5220072" y="692696"/>
            <a:ext cx="3096344" cy="450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9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Wir beginnen unseren Gottesdienst 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im Namen des Vaters (1)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und des Sohnes (2)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und des Heiligen (3) Geistes (4)</a:t>
            </a:r>
            <a:endParaRPr lang="de-DE" dirty="0"/>
          </a:p>
        </p:txBody>
      </p:sp>
      <p:pic>
        <p:nvPicPr>
          <p:cNvPr id="18435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3134" r="17646" b="53234"/>
          <a:stretch/>
        </p:blipFill>
        <p:spPr bwMode="auto">
          <a:xfrm rot="16200000">
            <a:off x="4532800" y="2100048"/>
            <a:ext cx="4686914" cy="31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7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„Mensch“</Template>
  <TotalTime>0</TotalTime>
  <Words>1164</Words>
  <Application>Microsoft Office PowerPoint</Application>
  <PresentationFormat>Bildschirmpräsentation (4:3)</PresentationFormat>
  <Paragraphs>270</Paragraphs>
  <Slides>48</Slides>
  <Notes>30</Notes>
  <HiddenSlides>0</HiddenSlides>
  <MMClips>0</MMClips>
  <ScaleCrop>false</ScaleCrop>
  <HeadingPairs>
    <vt:vector size="4" baseType="variant">
      <vt:variant>
        <vt:lpstr>Design</vt:lpstr>
      </vt:variant>
      <vt:variant>
        <vt:i4>22</vt:i4>
      </vt:variant>
      <vt:variant>
        <vt:lpstr>Folientitel</vt:lpstr>
      </vt:variant>
      <vt:variant>
        <vt:i4>48</vt:i4>
      </vt:variant>
    </vt:vector>
  </HeadingPairs>
  <TitlesOfParts>
    <vt:vector size="70" baseType="lpstr">
      <vt:lpstr>Human</vt:lpstr>
      <vt:lpstr>2_Human</vt:lpstr>
      <vt:lpstr>3_Human</vt:lpstr>
      <vt:lpstr>5_Human</vt:lpstr>
      <vt:lpstr>6_Human</vt:lpstr>
      <vt:lpstr>7_Human</vt:lpstr>
      <vt:lpstr>8_Human</vt:lpstr>
      <vt:lpstr>9_Human</vt:lpstr>
      <vt:lpstr>17_Human</vt:lpstr>
      <vt:lpstr>18_Human</vt:lpstr>
      <vt:lpstr>20_Human</vt:lpstr>
      <vt:lpstr>21_Human</vt:lpstr>
      <vt:lpstr>22_Human</vt:lpstr>
      <vt:lpstr>23_Human</vt:lpstr>
      <vt:lpstr>10_Human</vt:lpstr>
      <vt:lpstr>11_Human</vt:lpstr>
      <vt:lpstr>12_Human</vt:lpstr>
      <vt:lpstr>13_Human</vt:lpstr>
      <vt:lpstr>14_Human</vt:lpstr>
      <vt:lpstr>15_Human</vt:lpstr>
      <vt:lpstr>16_Human</vt:lpstr>
      <vt:lpstr>25_Human</vt:lpstr>
      <vt:lpstr>Anfangs • gottesdienst</vt:lpstr>
      <vt:lpstr>Wir feiern heute Gottesdienst!</vt:lpstr>
      <vt:lpstr>PowerPoint-Präsentation</vt:lpstr>
      <vt:lpstr>Wir singen:  Über dir… Gott ist überall!</vt:lpstr>
      <vt:lpstr>PowerPoint-Präsentation</vt:lpstr>
      <vt:lpstr>PowerPoint-Präsentation</vt:lpstr>
      <vt:lpstr>PowerPoint-Präsentation</vt:lpstr>
      <vt:lpstr>                         Pfarrer Grimm feiert mit uns.</vt:lpstr>
      <vt:lpstr>PowerPoint-Präsentation</vt:lpstr>
      <vt:lpstr>       </vt:lpstr>
      <vt:lpstr>PowerPoint-Präsentation</vt:lpstr>
      <vt:lpstr>Wir lesen in der Bibel:</vt:lpstr>
      <vt:lpstr>Johannes hat es aufgeschrieben</vt:lpstr>
      <vt:lpstr>Jesus sagt:</vt:lpstr>
      <vt:lpstr>Geschichte vom schwarzen Schaf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Aktion: bunte Schafherde</vt:lpstr>
      <vt:lpstr>Pfarrer Grimm spricht zu uns</vt:lpstr>
      <vt:lpstr>Vorstellen der Firmlinge</vt:lpstr>
      <vt:lpstr>Wir bitten Gott:</vt:lpstr>
      <vt:lpstr> </vt:lpstr>
      <vt:lpstr> </vt:lpstr>
      <vt:lpstr> </vt:lpstr>
      <vt:lpstr>Wir beten  zusammen:</vt:lpstr>
      <vt:lpstr>Vater unser im Himmel     geheiligt werde Dein Name</vt:lpstr>
      <vt:lpstr>PowerPoint-Präsentation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Wir begrüßen  unsere neuen Schüler.  Pfarrer Grimm segnet sie. </vt:lpstr>
      <vt:lpstr>Wir singen:   Möge der Segen Gottes  mit dir sein </vt:lpstr>
      <vt:lpstr>PowerPoint-Präsentation</vt:lpstr>
      <vt:lpstr>Wie werden alle gesegnet.</vt:lpstr>
      <vt:lpstr>PowerPoint-Präsentation</vt:lpstr>
      <vt:lpstr>Gott ist immer da</vt:lpstr>
      <vt:lpstr>Bitte, mitgebärden!</vt:lpstr>
      <vt:lpstr>Wir wünschen allen ein schönes Schuljahr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Anfangsgottesdienst Schuljahr 2014/15</dc:title>
  <dc:creator>Zimmermann</dc:creator>
  <cp:lastModifiedBy>Zimmermann</cp:lastModifiedBy>
  <cp:revision>92</cp:revision>
  <cp:lastPrinted>2015-09-20T16:26:14Z</cp:lastPrinted>
  <dcterms:created xsi:type="dcterms:W3CDTF">2014-09-20T16:09:11Z</dcterms:created>
  <dcterms:modified xsi:type="dcterms:W3CDTF">2015-11-08T10:22:10Z</dcterms:modified>
</cp:coreProperties>
</file>