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2" r:id="rId7"/>
    <p:sldId id="261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54" autoAdjust="0"/>
  </p:normalViewPr>
  <p:slideViewPr>
    <p:cSldViewPr>
      <p:cViewPr>
        <p:scale>
          <a:sx n="94" d="100"/>
          <a:sy n="94" d="100"/>
        </p:scale>
        <p:origin x="-1284" y="3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/>
          <p:cNvSpPr/>
          <p:nvPr/>
        </p:nvSpPr>
        <p:spPr>
          <a:xfrm flipH="1">
            <a:off x="2667000" y="0"/>
            <a:ext cx="6477000" cy="6858000"/>
          </a:xfrm>
          <a:prstGeom prst="rect">
            <a:avLst/>
          </a:prstGeom>
          <a:blipFill>
            <a:blip r:embed="rId2" cstate="print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00000" r="50000"/>
                </a:path>
                <a:tileRect/>
              </a:gradFill>
            </a:fillOverlay>
            <a:innerShdw blurRad="63500" dist="44450" dir="10800000">
              <a:srgbClr val="000000">
                <a:alpha val="5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Gerade Verbindung 8"/>
          <p:cNvSpPr>
            <a:spLocks noChangeShapeType="1"/>
          </p:cNvSpPr>
          <p:nvPr/>
        </p:nvSpPr>
        <p:spPr bwMode="auto">
          <a:xfrm rot="16200000">
            <a:off x="-762000" y="3429000"/>
            <a:ext cx="6858000" cy="0"/>
          </a:xfrm>
          <a:prstGeom prst="line">
            <a:avLst/>
          </a:prstGeom>
          <a:noFill/>
          <a:ln w="11430" cap="flat" cmpd="sng" algn="ctr">
            <a:solidFill>
              <a:schemeClr val="bg1">
                <a:shade val="9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Titel 11"/>
          <p:cNvSpPr>
            <a:spLocks noGrp="1"/>
          </p:cNvSpPr>
          <p:nvPr>
            <p:ph type="ctrTitle"/>
          </p:nvPr>
        </p:nvSpPr>
        <p:spPr>
          <a:xfrm>
            <a:off x="3366868" y="533400"/>
            <a:ext cx="5105400" cy="2868168"/>
          </a:xfrm>
        </p:spPr>
        <p:txBody>
          <a:bodyPr lIns="45720" tIns="0" rIns="45720">
            <a:noAutofit/>
          </a:bodyPr>
          <a:lstStyle>
            <a:lvl1pPr algn="r">
              <a:defRPr sz="4200" b="1"/>
            </a:lvl1pPr>
            <a:extLst/>
          </a:lstStyle>
          <a:p>
            <a:r>
              <a:rPr kumimoji="0" lang="de-DE" smtClean="0"/>
              <a:t>Titelmasterformat durch Klicken bearbeiten</a:t>
            </a:r>
            <a:endParaRPr kumimoji="0" lang="en-US"/>
          </a:p>
        </p:txBody>
      </p:sp>
      <p:sp>
        <p:nvSpPr>
          <p:cNvPr id="25" name="Untertitel 24"/>
          <p:cNvSpPr>
            <a:spLocks noGrp="1"/>
          </p:cNvSpPr>
          <p:nvPr>
            <p:ph type="subTitle" idx="1"/>
          </p:nvPr>
        </p:nvSpPr>
        <p:spPr>
          <a:xfrm>
            <a:off x="3354442" y="3539864"/>
            <a:ext cx="5114778" cy="1101248"/>
          </a:xfrm>
        </p:spPr>
        <p:txBody>
          <a:bodyPr lIns="45720" tIns="0" rIns="45720" bIns="0"/>
          <a:lstStyle>
            <a:lvl1pPr marL="0" indent="0" algn="r">
              <a:buNone/>
              <a:defRPr sz="2200">
                <a:solidFill>
                  <a:srgbClr val="FFFFFF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de-DE" smtClean="0"/>
              <a:t>Formatvorlage des Untertitelmasters durch Klicken bearbeiten</a:t>
            </a:r>
            <a:endParaRPr kumimoji="0" lang="en-US"/>
          </a:p>
        </p:txBody>
      </p:sp>
      <p:sp>
        <p:nvSpPr>
          <p:cNvPr id="31" name="Datumsplatzhalter 30"/>
          <p:cNvSpPr>
            <a:spLocks noGrp="1"/>
          </p:cNvSpPr>
          <p:nvPr>
            <p:ph type="dt" sz="half" idx="10"/>
          </p:nvPr>
        </p:nvSpPr>
        <p:spPr>
          <a:xfrm>
            <a:off x="5871224" y="6557946"/>
            <a:ext cx="2002464" cy="226902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00CF443F-A841-4975-87C8-E030CDD7C6D4}" type="datetimeFigureOut">
              <a:rPr lang="de-DE" smtClean="0"/>
              <a:pPr/>
              <a:t>07.11.2015</a:t>
            </a:fld>
            <a:endParaRPr lang="de-DE"/>
          </a:p>
        </p:txBody>
      </p:sp>
      <p:sp>
        <p:nvSpPr>
          <p:cNvPr id="18" name="Fußzeilenplatzhalter 17"/>
          <p:cNvSpPr>
            <a:spLocks noGrp="1"/>
          </p:cNvSpPr>
          <p:nvPr>
            <p:ph type="ftr" sz="quarter" idx="11"/>
          </p:nvPr>
        </p:nvSpPr>
        <p:spPr>
          <a:xfrm>
            <a:off x="2819400" y="6557946"/>
            <a:ext cx="2927722" cy="228600"/>
          </a:xfrm>
        </p:spPr>
        <p:txBody>
          <a:bodyPr/>
          <a:lstStyle>
            <a:lvl1pPr>
              <a:defRPr lang="en-US" dirty="0">
                <a:solidFill>
                  <a:srgbClr val="FFFFFF"/>
                </a:solidFill>
              </a:defRPr>
            </a:lvl1pPr>
            <a:extLst/>
          </a:lstStyle>
          <a:p>
            <a:endParaRPr lang="de-DE"/>
          </a:p>
        </p:txBody>
      </p:sp>
      <p:sp>
        <p:nvSpPr>
          <p:cNvPr id="29" name="Foliennummernplatzhalter 28"/>
          <p:cNvSpPr>
            <a:spLocks noGrp="1"/>
          </p:cNvSpPr>
          <p:nvPr>
            <p:ph type="sldNum" sz="quarter" idx="12"/>
          </p:nvPr>
        </p:nvSpPr>
        <p:spPr>
          <a:xfrm>
            <a:off x="7880884" y="6556248"/>
            <a:ext cx="588336" cy="228600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954351C5-42A4-45A4-B81B-D557AF3F54BC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de-DE" smtClean="0"/>
              <a:t>Titelmasterformat durch Klicken bearbeiten</a:t>
            </a:r>
            <a:endParaRPr kumimoji="0"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de-DE" smtClean="0"/>
              <a:t>Textmasterformate durch Klicken bearbeiten</a:t>
            </a:r>
          </a:p>
          <a:p>
            <a:pPr lvl="1" eaLnBrk="1" latinLnBrk="0" hangingPunct="1"/>
            <a:r>
              <a:rPr lang="de-DE" smtClean="0"/>
              <a:t>Zweite Ebene</a:t>
            </a:r>
          </a:p>
          <a:p>
            <a:pPr lvl="2" eaLnBrk="1" latinLnBrk="0" hangingPunct="1"/>
            <a:r>
              <a:rPr lang="de-DE" smtClean="0"/>
              <a:t>Dritte Ebene</a:t>
            </a:r>
          </a:p>
          <a:p>
            <a:pPr lvl="3" eaLnBrk="1" latinLnBrk="0" hangingPunct="1"/>
            <a:r>
              <a:rPr lang="de-DE" smtClean="0"/>
              <a:t>Vierte Ebene</a:t>
            </a:r>
          </a:p>
          <a:p>
            <a:pPr lvl="4" eaLnBrk="1" latinLnBrk="0" hangingPunct="1"/>
            <a:r>
              <a:rPr lang="de-DE" smtClean="0"/>
              <a:t>Fünfte Ebene</a:t>
            </a:r>
            <a:endParaRPr kumimoji="0"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0CF443F-A841-4975-87C8-E030CDD7C6D4}" type="datetimeFigureOut">
              <a:rPr lang="de-DE" smtClean="0"/>
              <a:pPr/>
              <a:t>07.11.2015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54351C5-42A4-45A4-B81B-D557AF3F54BC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553200" y="274955"/>
            <a:ext cx="1524000" cy="5851525"/>
          </a:xfrm>
        </p:spPr>
        <p:txBody>
          <a:bodyPr vert="eaVert" anchor="t"/>
          <a:lstStyle>
            <a:extLst/>
          </a:lstStyle>
          <a:p>
            <a:r>
              <a:rPr kumimoji="0" lang="de-DE" smtClean="0"/>
              <a:t>Titelmasterformat durch Klicken bearbeiten</a:t>
            </a:r>
            <a:endParaRPr kumimoji="0"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de-DE" smtClean="0"/>
              <a:t>Textmasterformate durch Klicken bearbeiten</a:t>
            </a:r>
          </a:p>
          <a:p>
            <a:pPr lvl="1" eaLnBrk="1" latinLnBrk="0" hangingPunct="1"/>
            <a:r>
              <a:rPr lang="de-DE" smtClean="0"/>
              <a:t>Zweite Ebene</a:t>
            </a:r>
          </a:p>
          <a:p>
            <a:pPr lvl="2" eaLnBrk="1" latinLnBrk="0" hangingPunct="1"/>
            <a:r>
              <a:rPr lang="de-DE" smtClean="0"/>
              <a:t>Dritte Ebene</a:t>
            </a:r>
          </a:p>
          <a:p>
            <a:pPr lvl="3" eaLnBrk="1" latinLnBrk="0" hangingPunct="1"/>
            <a:r>
              <a:rPr lang="de-DE" smtClean="0"/>
              <a:t>Vierte Ebene</a:t>
            </a:r>
          </a:p>
          <a:p>
            <a:pPr lvl="4" eaLnBrk="1" latinLnBrk="0" hangingPunct="1"/>
            <a:r>
              <a:rPr lang="de-DE" smtClean="0"/>
              <a:t>Fünfte Ebene</a:t>
            </a:r>
            <a:endParaRPr kumimoji="0"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242816" y="6557946"/>
            <a:ext cx="2002464" cy="226902"/>
          </a:xfrm>
        </p:spPr>
        <p:txBody>
          <a:bodyPr/>
          <a:lstStyle>
            <a:extLst/>
          </a:lstStyle>
          <a:p>
            <a:fld id="{00CF443F-A841-4975-87C8-E030CDD7C6D4}" type="datetimeFigureOut">
              <a:rPr lang="de-DE" smtClean="0"/>
              <a:pPr/>
              <a:t>07.11.2015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457200" y="6556248"/>
            <a:ext cx="3657600" cy="228600"/>
          </a:xfrm>
        </p:spPr>
        <p:txBody>
          <a:bodyPr/>
          <a:lstStyle>
            <a:extLst/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254496" y="6553200"/>
            <a:ext cx="588336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954351C5-42A4-45A4-B81B-D557AF3F54BC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de-DE" smtClean="0"/>
              <a:t>Titelmasterformat durch Klicken bearbeiten</a:t>
            </a:r>
            <a:endParaRPr kumimoji="0"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de-DE" smtClean="0"/>
              <a:t>Textmasterformate durch Klicken bearbeiten</a:t>
            </a:r>
          </a:p>
          <a:p>
            <a:pPr lvl="1" eaLnBrk="1" latinLnBrk="0" hangingPunct="1"/>
            <a:r>
              <a:rPr lang="de-DE" smtClean="0"/>
              <a:t>Zweite Ebene</a:t>
            </a:r>
          </a:p>
          <a:p>
            <a:pPr lvl="2" eaLnBrk="1" latinLnBrk="0" hangingPunct="1"/>
            <a:r>
              <a:rPr lang="de-DE" smtClean="0"/>
              <a:t>Dritte Ebene</a:t>
            </a:r>
          </a:p>
          <a:p>
            <a:pPr lvl="3" eaLnBrk="1" latinLnBrk="0" hangingPunct="1"/>
            <a:r>
              <a:rPr lang="de-DE" smtClean="0"/>
              <a:t>Vierte Ebene</a:t>
            </a:r>
          </a:p>
          <a:p>
            <a:pPr lvl="4" eaLnBrk="1" latinLnBrk="0" hangingPunct="1"/>
            <a:r>
              <a:rPr lang="de-DE" smtClean="0"/>
              <a:t>Fünfte Ebene</a:t>
            </a:r>
            <a:endParaRPr kumimoji="0"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0CF443F-A841-4975-87C8-E030CDD7C6D4}" type="datetimeFigureOut">
              <a:rPr lang="de-DE" smtClean="0"/>
              <a:pPr/>
              <a:t>07.11.2015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54351C5-42A4-45A4-B81B-D557AF3F54BC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066800" y="2821837"/>
            <a:ext cx="6255488" cy="1362075"/>
          </a:xfrm>
        </p:spPr>
        <p:txBody>
          <a:bodyPr tIns="0" anchor="t"/>
          <a:lstStyle>
            <a:lvl1pPr algn="r">
              <a:buNone/>
              <a:defRPr sz="4200" b="1" cap="all"/>
            </a:lvl1pPr>
            <a:extLst/>
          </a:lstStyle>
          <a:p>
            <a:r>
              <a:rPr kumimoji="0" lang="de-DE" smtClean="0"/>
              <a:t>Titelmasterformat durch Klicken bearbeiten</a:t>
            </a:r>
            <a:endParaRPr kumimoji="0"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1066800" y="1905000"/>
            <a:ext cx="6255488" cy="743507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de-DE" smtClean="0"/>
              <a:t>Textmasterformate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724238" y="6556810"/>
            <a:ext cx="2002464" cy="226902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00CF443F-A841-4975-87C8-E030CDD7C6D4}" type="datetimeFigureOut">
              <a:rPr lang="de-DE" smtClean="0"/>
              <a:pPr/>
              <a:t>07.11.2015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1735358" y="6556810"/>
            <a:ext cx="2895600" cy="228600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733952" y="6555112"/>
            <a:ext cx="588336" cy="228600"/>
          </a:xfrm>
        </p:spPr>
        <p:txBody>
          <a:bodyPr/>
          <a:lstStyle>
            <a:extLst/>
          </a:lstStyle>
          <a:p>
            <a:fld id="{954351C5-42A4-45A4-B81B-D557AF3F54BC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de-DE" smtClean="0"/>
              <a:t>Titelmasterformat durch Klicken bearbeiten</a:t>
            </a:r>
            <a:endParaRPr kumimoji="0" lang="en-US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de-DE" smtClean="0"/>
              <a:t>Textmasterformate durch Klicken bearbeiten</a:t>
            </a:r>
          </a:p>
          <a:p>
            <a:pPr lvl="1" eaLnBrk="1" latinLnBrk="0" hangingPunct="1"/>
            <a:r>
              <a:rPr lang="de-DE" smtClean="0"/>
              <a:t>Zweite Ebene</a:t>
            </a:r>
          </a:p>
          <a:p>
            <a:pPr lvl="2" eaLnBrk="1" latinLnBrk="0" hangingPunct="1"/>
            <a:r>
              <a:rPr lang="de-DE" smtClean="0"/>
              <a:t>Dritte Ebene</a:t>
            </a:r>
          </a:p>
          <a:p>
            <a:pPr lvl="3" eaLnBrk="1" latinLnBrk="0" hangingPunct="1"/>
            <a:r>
              <a:rPr lang="de-DE" smtClean="0"/>
              <a:t>Vierte Ebene</a:t>
            </a:r>
          </a:p>
          <a:p>
            <a:pPr lvl="4" eaLnBrk="1" latinLnBrk="0" hangingPunct="1"/>
            <a:r>
              <a:rPr lang="de-DE" smtClean="0"/>
              <a:t>Fünfte Ebene</a:t>
            </a:r>
            <a:endParaRPr kumimoji="0" lang="en-US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178808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de-DE" smtClean="0"/>
              <a:t>Textmasterformate durch Klicken bearbeiten</a:t>
            </a:r>
          </a:p>
          <a:p>
            <a:pPr lvl="1" eaLnBrk="1" latinLnBrk="0" hangingPunct="1"/>
            <a:r>
              <a:rPr lang="de-DE" smtClean="0"/>
              <a:t>Zweite Ebene</a:t>
            </a:r>
          </a:p>
          <a:p>
            <a:pPr lvl="2" eaLnBrk="1" latinLnBrk="0" hangingPunct="1"/>
            <a:r>
              <a:rPr lang="de-DE" smtClean="0"/>
              <a:t>Dritte Ebene</a:t>
            </a:r>
          </a:p>
          <a:p>
            <a:pPr lvl="3" eaLnBrk="1" latinLnBrk="0" hangingPunct="1"/>
            <a:r>
              <a:rPr lang="de-DE" smtClean="0"/>
              <a:t>Vierte Ebene</a:t>
            </a:r>
          </a:p>
          <a:p>
            <a:pPr lvl="4" eaLnBrk="1" latinLnBrk="0" hangingPunct="1"/>
            <a:r>
              <a:rPr lang="de-DE" smtClean="0"/>
              <a:t>Fünfte Ebene</a:t>
            </a:r>
            <a:endParaRPr kumimoji="0" lang="en-US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0CF443F-A841-4975-87C8-E030CDD7C6D4}" type="datetimeFigureOut">
              <a:rPr lang="de-DE" smtClean="0"/>
              <a:pPr/>
              <a:t>07.11.2015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54351C5-42A4-45A4-B81B-D557AF3F54BC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de-DE" smtClean="0"/>
              <a:t>Titelmasterformat durch Klicken bearbeiten</a:t>
            </a:r>
            <a:endParaRPr kumimoji="0"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de-DE" smtClean="0"/>
              <a:t>Textmasterformate durch Klicken bearbeiten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3"/>
          </p:nvPr>
        </p:nvSpPr>
        <p:spPr>
          <a:xfrm>
            <a:off x="4178808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de-DE" smtClean="0"/>
              <a:t>Textmasterformate durch Klicken bearbeiten</a:t>
            </a:r>
          </a:p>
        </p:txBody>
      </p:sp>
      <p:sp>
        <p:nvSpPr>
          <p:cNvPr id="5" name="Inhaltsplatzhalter 4"/>
          <p:cNvSpPr>
            <a:spLocks noGrp="1"/>
          </p:cNvSpPr>
          <p:nvPr>
            <p:ph sz="quarter" idx="2"/>
          </p:nvPr>
        </p:nvSpPr>
        <p:spPr>
          <a:xfrm>
            <a:off x="457200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de-DE" smtClean="0"/>
              <a:t>Textmasterformate durch Klicken bearbeiten</a:t>
            </a:r>
          </a:p>
          <a:p>
            <a:pPr lvl="1" eaLnBrk="1" latinLnBrk="0" hangingPunct="1"/>
            <a:r>
              <a:rPr lang="de-DE" smtClean="0"/>
              <a:t>Zweite Ebene</a:t>
            </a:r>
          </a:p>
          <a:p>
            <a:pPr lvl="2" eaLnBrk="1" latinLnBrk="0" hangingPunct="1"/>
            <a:r>
              <a:rPr lang="de-DE" smtClean="0"/>
              <a:t>Dritte Ebene</a:t>
            </a:r>
          </a:p>
          <a:p>
            <a:pPr lvl="3" eaLnBrk="1" latinLnBrk="0" hangingPunct="1"/>
            <a:r>
              <a:rPr lang="de-DE" smtClean="0"/>
              <a:t>Vierte Ebene</a:t>
            </a:r>
          </a:p>
          <a:p>
            <a:pPr lvl="4" eaLnBrk="1" latinLnBrk="0" hangingPunct="1"/>
            <a:r>
              <a:rPr lang="de-DE" smtClean="0"/>
              <a:t>Fünfte Ebene</a:t>
            </a:r>
            <a:endParaRPr kumimoji="0" lang="en-US"/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178808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de-DE" smtClean="0"/>
              <a:t>Textmasterformate durch Klicken bearbeiten</a:t>
            </a:r>
          </a:p>
          <a:p>
            <a:pPr lvl="1" eaLnBrk="1" latinLnBrk="0" hangingPunct="1"/>
            <a:r>
              <a:rPr lang="de-DE" smtClean="0"/>
              <a:t>Zweite Ebene</a:t>
            </a:r>
          </a:p>
          <a:p>
            <a:pPr lvl="2" eaLnBrk="1" latinLnBrk="0" hangingPunct="1"/>
            <a:r>
              <a:rPr lang="de-DE" smtClean="0"/>
              <a:t>Dritte Ebene</a:t>
            </a:r>
          </a:p>
          <a:p>
            <a:pPr lvl="3" eaLnBrk="1" latinLnBrk="0" hangingPunct="1"/>
            <a:r>
              <a:rPr lang="de-DE" smtClean="0"/>
              <a:t>Vierte Ebene</a:t>
            </a:r>
          </a:p>
          <a:p>
            <a:pPr lvl="4" eaLnBrk="1" latinLnBrk="0" hangingPunct="1"/>
            <a:r>
              <a:rPr lang="de-DE" smtClean="0"/>
              <a:t>Fünfte Ebene</a:t>
            </a:r>
            <a:endParaRPr kumimoji="0" lang="en-US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0CF443F-A841-4975-87C8-E030CDD7C6D4}" type="datetimeFigureOut">
              <a:rPr lang="de-DE" smtClean="0"/>
              <a:pPr/>
              <a:t>07.11.2015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54351C5-42A4-45A4-B81B-D557AF3F54BC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de-DE" smtClean="0"/>
              <a:t>Titelmasterformat durch Klicken bearbeiten</a:t>
            </a:r>
            <a:endParaRPr kumimoji="0"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0CF443F-A841-4975-87C8-E030CDD7C6D4}" type="datetimeFigureOut">
              <a:rPr lang="de-DE" smtClean="0"/>
              <a:pPr/>
              <a:t>07.11.2015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54351C5-42A4-45A4-B81B-D557AF3F54BC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00CF443F-A841-4975-87C8-E030CDD7C6D4}" type="datetimeFigureOut">
              <a:rPr lang="de-DE" smtClean="0"/>
              <a:pPr/>
              <a:t>07.11.2015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54351C5-42A4-45A4-B81B-D557AF3F54BC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5897880" cy="1173480"/>
          </a:xfrm>
        </p:spPr>
        <p:txBody>
          <a:bodyPr wrap="square" anchor="b"/>
          <a:lstStyle>
            <a:lvl1pPr algn="l">
              <a:buNone/>
              <a:defRPr lang="en-US" sz="2400" baseline="0" smtClean="0"/>
            </a:lvl1pPr>
            <a:extLst/>
          </a:lstStyle>
          <a:p>
            <a:r>
              <a:rPr kumimoji="0" lang="de-DE" smtClean="0"/>
              <a:t>Titelmasterformat durch Klicken bearbeiten</a:t>
            </a:r>
            <a:endParaRPr kumimoji="0"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2"/>
          </p:nvPr>
        </p:nvSpPr>
        <p:spPr>
          <a:xfrm>
            <a:off x="457200" y="1497416"/>
            <a:ext cx="5897880" cy="602512"/>
          </a:xfrm>
        </p:spPr>
        <p:txBody>
          <a:bodyPr rot="0" spcFirstLastPara="0" vertOverflow="overflow" horzOverflow="overflow" vert="horz" wrap="square" lIns="45720" tIns="0" rIns="0" bIns="0" numCol="1" spcCol="0" rtlCol="0" fromWordArt="0" anchor="t" anchorCtr="0" forceAA="0" compatLnSpc="1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7239000" cy="437175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de-DE" smtClean="0"/>
              <a:t>Textmasterformate durch Klicken bearbeiten</a:t>
            </a:r>
          </a:p>
          <a:p>
            <a:pPr lvl="1" eaLnBrk="1" latinLnBrk="0" hangingPunct="1"/>
            <a:r>
              <a:rPr lang="de-DE" smtClean="0"/>
              <a:t>Zweite Ebene</a:t>
            </a:r>
          </a:p>
          <a:p>
            <a:pPr lvl="2" eaLnBrk="1" latinLnBrk="0" hangingPunct="1"/>
            <a:r>
              <a:rPr lang="de-DE" smtClean="0"/>
              <a:t>Dritte Ebene</a:t>
            </a:r>
          </a:p>
          <a:p>
            <a:pPr lvl="3" eaLnBrk="1" latinLnBrk="0" hangingPunct="1"/>
            <a:r>
              <a:rPr lang="de-DE" smtClean="0"/>
              <a:t>Vierte Ebene</a:t>
            </a:r>
          </a:p>
          <a:p>
            <a:pPr lvl="4" eaLnBrk="1" latinLnBrk="0" hangingPunct="1"/>
            <a:r>
              <a:rPr lang="de-DE" smtClean="0"/>
              <a:t>Fünfte Ebene</a:t>
            </a:r>
            <a:endParaRPr kumimoji="0" lang="en-US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0CF443F-A841-4975-87C8-E030CDD7C6D4}" type="datetimeFigureOut">
              <a:rPr lang="de-DE" smtClean="0"/>
              <a:pPr/>
              <a:t>07.11.2015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54351C5-42A4-45A4-B81B-D557AF3F54BC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Bild mit Überschrift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/>
          <p:cNvSpPr/>
          <p:nvPr/>
        </p:nvSpPr>
        <p:spPr>
          <a:xfrm rot="21240000">
            <a:off x="597968" y="1004668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5000" dist="127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Rechteck 8"/>
          <p:cNvSpPr/>
          <p:nvPr/>
        </p:nvSpPr>
        <p:spPr>
          <a:xfrm rot="21420000">
            <a:off x="596706" y="998816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8000" dist="12700" dir="54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389098" y="1143000"/>
            <a:ext cx="3429000" cy="2057400"/>
          </a:xfrm>
        </p:spPr>
        <p:txBody>
          <a:bodyPr vert="horz" anchor="b"/>
          <a:lstStyle>
            <a:lvl1pPr algn="l">
              <a:buNone/>
              <a:defRPr sz="3000" b="1" baseline="0">
                <a:ln w="500">
                  <a:solidFill>
                    <a:schemeClr val="tx2">
                      <a:shade val="10000"/>
                      <a:satMod val="135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</a:defRPr>
            </a:lvl1pPr>
            <a:extLst/>
          </a:lstStyle>
          <a:p>
            <a:r>
              <a:rPr kumimoji="0" lang="de-DE" smtClean="0"/>
              <a:t>Titelmasterformat durch Klicken bearbeiten</a:t>
            </a:r>
            <a:endParaRPr kumimoji="0" lang="en-US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5389098" y="3283634"/>
            <a:ext cx="3429000" cy="1920240"/>
          </a:xfrm>
        </p:spPr>
        <p:txBody>
          <a:bodyPr rot="0" spcFirstLastPara="0" vertOverflow="overflow" horzOverflow="overflow" vert="horz" wrap="square" lIns="82296" tIns="0" rIns="0" bIns="0" numCol="1" spcCol="0" rtlCol="0" fromWordArt="0" anchor="t" anchorCtr="0" forceAA="0" compatLnSpc="1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aseline="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marL="0" marR="0" lvl="0" indent="0" algn="l" defTabSz="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3000"/>
              <a:buFontTx/>
              <a:buNone/>
              <a:tabLst/>
              <a:defRPr/>
            </a:pPr>
            <a:r>
              <a:rPr kumimoji="0" lang="de-DE" smtClean="0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0CF443F-A841-4975-87C8-E030CDD7C6D4}" type="datetimeFigureOut">
              <a:rPr lang="de-DE" smtClean="0"/>
              <a:pPr/>
              <a:t>07.11.2015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54351C5-42A4-45A4-B81B-D557AF3F54BC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10" name="Bildplatzhalter 9"/>
          <p:cNvSpPr>
            <a:spLocks noGrp="1"/>
          </p:cNvSpPr>
          <p:nvPr>
            <p:ph type="pic" idx="1"/>
          </p:nvPr>
        </p:nvSpPr>
        <p:spPr>
          <a:xfrm>
            <a:off x="663682" y="1041002"/>
            <a:ext cx="4206240" cy="4206240"/>
          </a:xfrm>
          <a:solidFill>
            <a:schemeClr val="bg2">
              <a:shade val="50000"/>
            </a:schemeClr>
          </a:solidFill>
          <a:ln w="107950">
            <a:solidFill>
              <a:srgbClr val="FFFFFF"/>
            </a:solidFill>
            <a:miter lim="800000"/>
          </a:ln>
          <a:effectLst>
            <a:outerShdw blurRad="44450" dist="3810" dir="5400000" algn="tl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/>
          </a:scene3d>
          <a:sp3d contourW="3810"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de-DE" smtClean="0"/>
              <a:t>Bild durch Klicken auf Symbol hinzufügen</a:t>
            </a:r>
            <a:endParaRPr kumimoji="0"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/>
          <p:cNvSpPr/>
          <p:nvPr/>
        </p:nvSpPr>
        <p:spPr>
          <a:xfrm flipH="1">
            <a:off x="8153400" y="0"/>
            <a:ext cx="990600" cy="6858000"/>
          </a:xfrm>
          <a:prstGeom prst="rect">
            <a:avLst/>
          </a:prstGeom>
          <a:blipFill>
            <a:blip r:embed="rId13" cstate="print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10000" r="50000" b="-10000"/>
                </a:path>
                <a:tileRect/>
              </a:gradFill>
            </a:fillOverlay>
            <a:innerShdw blurRad="63500" dist="44450" dir="10800000">
              <a:srgbClr val="000000">
                <a:alpha val="45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" name="Titelplatzhalter 2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1143000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>
            <a:extLst/>
          </a:lstStyle>
          <a:p>
            <a:r>
              <a:rPr kumimoji="0" lang="de-DE" smtClean="0"/>
              <a:t>Titelmasterformat durch Klicken bearbeiten</a:t>
            </a:r>
            <a:endParaRPr kumimoji="0" lang="en-US"/>
          </a:p>
        </p:txBody>
      </p:sp>
      <p:sp>
        <p:nvSpPr>
          <p:cNvPr id="31" name="Textplatzhalter 30"/>
          <p:cNvSpPr>
            <a:spLocks noGrp="1"/>
          </p:cNvSpPr>
          <p:nvPr>
            <p:ph type="body" idx="1"/>
          </p:nvPr>
        </p:nvSpPr>
        <p:spPr>
          <a:xfrm>
            <a:off x="457200" y="1609416"/>
            <a:ext cx="7239000" cy="484632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de-DE" smtClean="0"/>
              <a:t>Textmasterformate durch Klicken bearbeiten</a:t>
            </a:r>
          </a:p>
          <a:p>
            <a:pPr lvl="1" eaLnBrk="1" latinLnBrk="0" hangingPunct="1"/>
            <a:r>
              <a:rPr kumimoji="0" lang="de-DE" smtClean="0"/>
              <a:t>Zweite Ebene</a:t>
            </a:r>
          </a:p>
          <a:p>
            <a:pPr lvl="2" eaLnBrk="1" latinLnBrk="0" hangingPunct="1"/>
            <a:r>
              <a:rPr kumimoji="0" lang="de-DE" smtClean="0"/>
              <a:t>Dritte Ebene</a:t>
            </a:r>
          </a:p>
          <a:p>
            <a:pPr lvl="3" eaLnBrk="1" latinLnBrk="0" hangingPunct="1"/>
            <a:r>
              <a:rPr kumimoji="0" lang="de-DE" smtClean="0"/>
              <a:t>Vierte Ebene</a:t>
            </a:r>
          </a:p>
          <a:p>
            <a:pPr lvl="4" eaLnBrk="1" latinLnBrk="0" hangingPunct="1"/>
            <a:r>
              <a:rPr kumimoji="0" lang="de-DE" smtClean="0"/>
              <a:t>Fünfte Ebene</a:t>
            </a:r>
            <a:endParaRPr kumimoji="0" lang="en-US"/>
          </a:p>
        </p:txBody>
      </p:sp>
      <p:sp>
        <p:nvSpPr>
          <p:cNvPr id="27" name="Datumsplatzhalter 26"/>
          <p:cNvSpPr>
            <a:spLocks noGrp="1"/>
          </p:cNvSpPr>
          <p:nvPr>
            <p:ph type="dt" sz="half" idx="2"/>
          </p:nvPr>
        </p:nvSpPr>
        <p:spPr>
          <a:xfrm>
            <a:off x="4245936" y="6557946"/>
            <a:ext cx="2002464" cy="226902"/>
          </a:xfrm>
          <a:prstGeom prst="rect">
            <a:avLst/>
          </a:prstGeom>
        </p:spPr>
        <p:txBody>
          <a:bodyPr vert="horz" tIns="0" bIns="0" anchor="b"/>
          <a:lstStyle>
            <a:lvl1pPr algn="l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fld id="{00CF443F-A841-4975-87C8-E030CDD7C6D4}" type="datetimeFigureOut">
              <a:rPr lang="de-DE" smtClean="0"/>
              <a:pPr/>
              <a:t>07.11.2015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3"/>
          </p:nvPr>
        </p:nvSpPr>
        <p:spPr>
          <a:xfrm>
            <a:off x="457200" y="6557946"/>
            <a:ext cx="3657600" cy="228600"/>
          </a:xfrm>
          <a:prstGeom prst="rect">
            <a:avLst/>
          </a:prstGeom>
        </p:spPr>
        <p:txBody>
          <a:bodyPr vert="horz" tIns="0" bIns="0" anchor="b"/>
          <a:lstStyle>
            <a:lvl1pPr algn="r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endParaRPr lang="de-DE"/>
          </a:p>
        </p:txBody>
      </p:sp>
      <p:sp>
        <p:nvSpPr>
          <p:cNvPr id="16" name="Foliennummernplatzhalter 15"/>
          <p:cNvSpPr>
            <a:spLocks noGrp="1"/>
          </p:cNvSpPr>
          <p:nvPr>
            <p:ph type="sldNum" sz="quarter" idx="4"/>
          </p:nvPr>
        </p:nvSpPr>
        <p:spPr>
          <a:xfrm>
            <a:off x="6251448" y="6556248"/>
            <a:ext cx="588336" cy="228600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954351C5-42A4-45A4-B81B-D557AF3F54BC}" type="slidenum">
              <a:rPr lang="de-DE" smtClean="0"/>
              <a:pPr/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800" b="1" kern="1200" cap="all" baseline="0">
          <a:ln w="500">
            <a:solidFill>
              <a:schemeClr val="tx2">
                <a:shade val="20000"/>
                <a:satMod val="120000"/>
              </a:schemeClr>
            </a:solidFill>
          </a:ln>
          <a:gradFill>
            <a:gsLst>
              <a:gs pos="0">
                <a:schemeClr val="accent4">
                  <a:tint val="13000"/>
                </a:schemeClr>
              </a:gs>
              <a:gs pos="10000">
                <a:schemeClr val="accent4">
                  <a:tint val="20000"/>
                </a:schemeClr>
              </a:gs>
              <a:gs pos="49000">
                <a:schemeClr val="accent4">
                  <a:tint val="70000"/>
                </a:schemeClr>
              </a:gs>
              <a:gs pos="50000">
                <a:schemeClr val="accent4">
                  <a:tint val="97000"/>
                </a:schemeClr>
              </a:gs>
              <a:gs pos="100000">
                <a:schemeClr val="accent4">
                  <a:tint val="20000"/>
                </a:schemeClr>
              </a:gs>
            </a:gsLst>
            <a:lin ang="5400000" scaled="1"/>
          </a:gradFill>
          <a:effectLst/>
          <a:latin typeface="+mj-lt"/>
          <a:ea typeface="+mj-ea"/>
          <a:cs typeface="+mj-cs"/>
        </a:defRPr>
      </a:lvl1pPr>
      <a:extLst/>
    </p:titleStyle>
    <p:bodyStyle>
      <a:lvl1pPr marL="274320" indent="-274320" algn="l" rtl="0" eaLnBrk="1" latinLnBrk="0" hangingPunct="1">
        <a:spcBef>
          <a:spcPts val="600"/>
        </a:spcBef>
        <a:buClr>
          <a:schemeClr val="tx2"/>
        </a:buClr>
        <a:buSzPct val="73000"/>
        <a:buFont typeface="Wingdings 2"/>
        <a:buChar char=""/>
        <a:defRPr kumimoji="0" sz="26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21208" indent="-228600" algn="l" rtl="0" eaLnBrk="1" latinLnBrk="0" hangingPunct="1">
        <a:spcBef>
          <a:spcPts val="500"/>
        </a:spcBef>
        <a:buClr>
          <a:schemeClr val="accent4"/>
        </a:buClr>
        <a:buSzPct val="80000"/>
        <a:buFont typeface="Wingdings 2"/>
        <a:buChar char=""/>
        <a:defRPr kumimoji="0" sz="23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2pPr>
      <a:lvl3pPr marL="758952" indent="-228600" algn="l" rtl="0" eaLnBrk="1" latinLnBrk="0" hangingPunct="1">
        <a:spcBef>
          <a:spcPts val="400"/>
        </a:spcBef>
        <a:buClr>
          <a:schemeClr val="accent4"/>
        </a:buClr>
        <a:buSzPct val="60000"/>
        <a:buFont typeface="Wingdings"/>
        <a:buChar char="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22860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"/>
        <a:defRPr kumimoji="0" sz="20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4pPr>
      <a:lvl5pPr marL="1280160" indent="-228600" algn="l" rtl="0" eaLnBrk="1" latinLnBrk="0" hangingPunct="1">
        <a:spcBef>
          <a:spcPts val="400"/>
        </a:spcBef>
        <a:buClr>
          <a:schemeClr val="accent4"/>
        </a:buClr>
        <a:buSzPct val="70000"/>
        <a:buFont typeface="Wingdings"/>
        <a:buChar char="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72184" indent="-182880" algn="l" rtl="0" eaLnBrk="1" latinLnBrk="0" hangingPunct="1">
        <a:spcBef>
          <a:spcPts val="400"/>
        </a:spcBef>
        <a:buClr>
          <a:schemeClr val="accent4"/>
        </a:buClr>
        <a:buSzPct val="80000"/>
        <a:buFont typeface="Wingdings 2"/>
        <a:buChar char=""/>
        <a:defRPr kumimoji="0" sz="18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6pPr>
      <a:lvl7pPr marL="1673352" indent="-18288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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47088" indent="-182880" algn="l" rtl="0" eaLnBrk="1" latinLnBrk="0" hangingPunct="1">
        <a:spcBef>
          <a:spcPts val="300"/>
        </a:spcBef>
        <a:buClr>
          <a:schemeClr val="accent4"/>
        </a:buClr>
        <a:buSzPct val="100000"/>
        <a:buChar char="•"/>
        <a:defRPr kumimoji="0" sz="1600" kern="1200" baseline="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8pPr>
      <a:lvl9pPr marL="2057400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Wingdings"/>
        <a:buChar char="§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714348" y="2143116"/>
            <a:ext cx="7772400" cy="1470025"/>
          </a:xfr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/>
          <a:lstStyle/>
          <a:p>
            <a:r>
              <a:rPr lang="de-DE" i="1" cap="none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Die </a:t>
            </a:r>
            <a:r>
              <a:rPr lang="de-DE" i="1" cap="none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Geschichte vom schwarzen </a:t>
            </a:r>
            <a:r>
              <a:rPr lang="de-DE" i="1" cap="none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Schaf♥</a:t>
            </a:r>
            <a:endParaRPr lang="de-DE" i="1" cap="none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660688"/>
          </a:xfrm>
        </p:spPr>
        <p:txBody>
          <a:bodyPr>
            <a:normAutofit/>
          </a:bodyPr>
          <a:lstStyle/>
          <a:p>
            <a:r>
              <a:rPr lang="de-DE" cap="none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Da rennt er lieber weg.</a:t>
            </a:r>
            <a:endParaRPr lang="de-DE" cap="none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4" name="Inhaltsplatzhalter 3" descr="01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14371" b="13036"/>
          <a:stretch>
            <a:fillRect/>
          </a:stretch>
        </p:blipFill>
        <p:spPr>
          <a:xfrm>
            <a:off x="928662" y="2143116"/>
            <a:ext cx="5533490" cy="4214842"/>
          </a:xfrm>
        </p:spPr>
      </p:pic>
      <p:sp>
        <p:nvSpPr>
          <p:cNvPr id="5" name="Rechteckige Legende 4"/>
          <p:cNvSpPr/>
          <p:nvPr/>
        </p:nvSpPr>
        <p:spPr>
          <a:xfrm>
            <a:off x="4857752" y="1285860"/>
            <a:ext cx="2486036" cy="2143140"/>
          </a:xfrm>
          <a:prstGeom prst="wedgeRectCallout">
            <a:avLst>
              <a:gd name="adj1" fmla="val -43159"/>
              <a:gd name="adj2" fmla="val 63110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DE" dirty="0" smtClean="0"/>
              <a:t>So etwas habe ich ja noch nie gesehen! Wer weiß, wie es hier mit mir weiter geht?</a:t>
            </a:r>
            <a:endParaRPr lang="de-DE" dirty="0"/>
          </a:p>
        </p:txBody>
      </p:sp>
    </p:spTree>
  </p:cSld>
  <p:clrMapOvr>
    <a:masterClrMapping/>
  </p:clrMapOvr>
  <p:transition>
    <p:wheel spokes="3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Da </a:t>
            </a:r>
            <a:r>
              <a:rPr lang="de-DE" dirty="0" smtClean="0"/>
              <a:t>kommen </a:t>
            </a:r>
            <a:r>
              <a:rPr lang="de-DE" dirty="0" smtClean="0"/>
              <a:t>andere </a:t>
            </a:r>
            <a:r>
              <a:rPr lang="de-DE" dirty="0" smtClean="0"/>
              <a:t>schafe. </a:t>
            </a:r>
            <a:endParaRPr lang="de-DE" dirty="0"/>
          </a:p>
        </p:txBody>
      </p:sp>
      <p:pic>
        <p:nvPicPr>
          <p:cNvPr id="4" name="Inhaltsplatzhalter 3" descr="02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45608" y="1609725"/>
            <a:ext cx="6462184" cy="4846638"/>
          </a:xfrm>
        </p:spPr>
      </p:pic>
      <p:sp>
        <p:nvSpPr>
          <p:cNvPr id="5" name="Rechteckige Legende 4"/>
          <p:cNvSpPr/>
          <p:nvPr/>
        </p:nvSpPr>
        <p:spPr>
          <a:xfrm>
            <a:off x="3802756" y="1714488"/>
            <a:ext cx="1271590" cy="1209304"/>
          </a:xfrm>
          <a:prstGeom prst="wedgeRectCallout">
            <a:avLst>
              <a:gd name="adj1" fmla="val -9327"/>
              <a:gd name="adj2" fmla="val 62500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DE" dirty="0" smtClean="0"/>
              <a:t>Wo kommst du den </a:t>
            </a:r>
            <a:r>
              <a:rPr lang="de-DE" dirty="0" smtClean="0"/>
              <a:t>her?</a:t>
            </a:r>
            <a:endParaRPr lang="de-DE" dirty="0"/>
          </a:p>
        </p:txBody>
      </p:sp>
      <p:sp>
        <p:nvSpPr>
          <p:cNvPr id="6" name="Rechteckige Legende 5"/>
          <p:cNvSpPr/>
          <p:nvPr/>
        </p:nvSpPr>
        <p:spPr>
          <a:xfrm>
            <a:off x="2523728" y="1703630"/>
            <a:ext cx="1214446" cy="1285884"/>
          </a:xfrm>
          <a:prstGeom prst="wedgeRectCallout">
            <a:avLst>
              <a:gd name="adj1" fmla="val -18574"/>
              <a:gd name="adj2" fmla="val 63922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DE" dirty="0" smtClean="0"/>
              <a:t>Ach, nur über den Berg </a:t>
            </a:r>
            <a:r>
              <a:rPr lang="de-DE" dirty="0" smtClean="0">
                <a:sym typeface="Wingdings" pitchFamily="2" charset="2"/>
              </a:rPr>
              <a:t></a:t>
            </a:r>
            <a:endParaRPr lang="de-DE" dirty="0"/>
          </a:p>
        </p:txBody>
      </p:sp>
    </p:spTree>
  </p:cSld>
  <p:clrMapOvr>
    <a:masterClrMapping/>
  </p:clrMapOvr>
  <p:transition>
    <p:strips dir="ld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 smtClean="0"/>
              <a:t>Er </a:t>
            </a:r>
            <a:r>
              <a:rPr lang="de-DE" dirty="0" smtClean="0"/>
              <a:t>WÜRDE AM LIEBSTEN WEGRENNEN </a:t>
            </a:r>
            <a:r>
              <a:rPr lang="de-DE" dirty="0" smtClean="0">
                <a:sym typeface="Wingdings" pitchFamily="2" charset="2"/>
              </a:rPr>
              <a:t>.</a:t>
            </a:r>
            <a:endParaRPr lang="de-DE" dirty="0"/>
          </a:p>
        </p:txBody>
      </p:sp>
      <p:pic>
        <p:nvPicPr>
          <p:cNvPr id="7" name="Inhaltsplatzhalter 6" descr="039.JPG"/>
          <p:cNvPicPr>
            <a:picLocks noGrp="1" noChangeAspect="1"/>
          </p:cNvPicPr>
          <p:nvPr>
            <p:ph idx="1"/>
          </p:nvPr>
        </p:nvPicPr>
        <p:blipFill rotWithShape="1">
          <a:blip r:embed="rId2" cstate="print"/>
          <a:srcRect l="23548" t="26742" r="17651" b="-420"/>
          <a:stretch/>
        </p:blipFill>
        <p:spPr>
          <a:xfrm>
            <a:off x="2411760" y="2132856"/>
            <a:ext cx="3799840" cy="3570923"/>
          </a:xfrm>
        </p:spPr>
      </p:pic>
      <p:sp>
        <p:nvSpPr>
          <p:cNvPr id="8" name="Rechteckige Legende 7"/>
          <p:cNvSpPr/>
          <p:nvPr/>
        </p:nvSpPr>
        <p:spPr>
          <a:xfrm>
            <a:off x="3419872" y="4725144"/>
            <a:ext cx="2928958" cy="1571612"/>
          </a:xfrm>
          <a:prstGeom prst="wedgeRectCallout">
            <a:avLst>
              <a:gd name="adj1" fmla="val 16797"/>
              <a:gd name="adj2" fmla="val -84303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DE" dirty="0" smtClean="0"/>
              <a:t>Komm </a:t>
            </a:r>
            <a:r>
              <a:rPr lang="de-DE" dirty="0" smtClean="0"/>
              <a:t>doch </a:t>
            </a:r>
            <a:r>
              <a:rPr lang="de-DE" dirty="0" smtClean="0"/>
              <a:t>her! Hast du Angst </a:t>
            </a:r>
            <a:r>
              <a:rPr lang="de-DE" dirty="0" smtClean="0"/>
              <a:t>vor </a:t>
            </a:r>
            <a:r>
              <a:rPr lang="de-DE" dirty="0" smtClean="0"/>
              <a:t>uns? Du kannst bei uns bleiben, wenn du willst. Bei uns kann jeder </a:t>
            </a:r>
            <a:r>
              <a:rPr lang="de-DE" dirty="0" smtClean="0"/>
              <a:t>bleiben</a:t>
            </a:r>
            <a:r>
              <a:rPr lang="de-DE" dirty="0" smtClean="0"/>
              <a:t>.♥ </a:t>
            </a:r>
            <a:endParaRPr lang="de-DE" dirty="0"/>
          </a:p>
        </p:txBody>
      </p:sp>
    </p:spTree>
  </p:cSld>
  <p:clrMapOvr>
    <a:masterClrMapping/>
  </p:clrMapOvr>
  <p:transition>
    <p:pull dir="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nhaltsplatzhalter 6" descr="01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28596" y="1714488"/>
            <a:ext cx="6286544" cy="4572032"/>
          </a:xfrm>
        </p:spPr>
      </p:pic>
      <p:sp>
        <p:nvSpPr>
          <p:cNvPr id="9" name="Rechteckige Legende 8"/>
          <p:cNvSpPr/>
          <p:nvPr/>
        </p:nvSpPr>
        <p:spPr>
          <a:xfrm>
            <a:off x="4500562" y="1643050"/>
            <a:ext cx="3357586" cy="3000396"/>
          </a:xfrm>
          <a:prstGeom prst="wedgeRectCallout">
            <a:avLst>
              <a:gd name="adj1" fmla="val -69854"/>
              <a:gd name="adj2" fmla="val -14245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DE" dirty="0" smtClean="0"/>
              <a:t>Ihr seit die schönste Herde auf der </a:t>
            </a:r>
            <a:r>
              <a:rPr lang="de-DE" dirty="0" smtClean="0"/>
              <a:t>Welt. Dass </a:t>
            </a:r>
            <a:r>
              <a:rPr lang="de-DE" dirty="0" smtClean="0"/>
              <a:t>es auch rote Schafe gibt und bunte, das habe ich vorher nicht gewusst. Aber ein </a:t>
            </a:r>
            <a:r>
              <a:rPr lang="de-DE" dirty="0" smtClean="0"/>
              <a:t>Schwarzes </a:t>
            </a:r>
            <a:r>
              <a:rPr lang="de-DE" dirty="0" smtClean="0"/>
              <a:t>haben wir daheim bei uns auch…</a:t>
            </a:r>
            <a:endParaRPr lang="de-DE" dirty="0"/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5323538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lang="de-DE" cap="none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Ich </a:t>
            </a:r>
            <a:r>
              <a:rPr lang="de-DE" cap="none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hoffe, dass </a:t>
            </a:r>
            <a:r>
              <a:rPr lang="de-DE" cap="none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euch </a:t>
            </a:r>
            <a:r>
              <a:rPr lang="de-DE" cap="none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das gefällt </a:t>
            </a:r>
            <a:r>
              <a:rPr lang="de-DE" cap="none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♥</a:t>
            </a:r>
            <a:br>
              <a:rPr lang="de-DE" cap="none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de-DE" cap="none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ICH WÜNSCHE EUCH </a:t>
            </a:r>
            <a:r>
              <a:rPr lang="de-DE" cap="none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SCHÖNE </a:t>
            </a:r>
            <a:r>
              <a:rPr lang="de-DE" cap="none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FERIEN ;* </a:t>
            </a:r>
            <a:br>
              <a:rPr lang="de-DE" cap="none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de-DE" cap="none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AUS </a:t>
            </a:r>
            <a:r>
              <a:rPr lang="de-DE" cap="none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der BERUFSSCHULE </a:t>
            </a:r>
            <a:r>
              <a:rPr lang="de-DE" cap="none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/>
            </a:r>
            <a:br>
              <a:rPr lang="de-DE" cap="none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de-DE" cap="none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VON ALEXANDRA ABB </a:t>
            </a:r>
            <a:r>
              <a:rPr lang="de-DE" dirty="0" smtClean="0"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♥ </a:t>
            </a:r>
            <a:endParaRPr lang="de-DE" dirty="0"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</p:spTree>
  </p:cSld>
  <p:clrMapOvr>
    <a:masterClrMapping/>
  </p:clrMapOvr>
  <p:transition>
    <p:wedg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Da ist eine Herde. Es gibt </a:t>
            </a:r>
            <a:r>
              <a:rPr lang="de-DE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nur </a:t>
            </a:r>
            <a:r>
              <a:rPr lang="de-DE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ein schwarzes Schaf ♥</a:t>
            </a:r>
            <a:endParaRPr lang="de-DE" b="1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  <p:pic>
        <p:nvPicPr>
          <p:cNvPr id="4" name="Inhaltsplatzhalter 3" descr="02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25140" t="44631" r="45265" b="26846"/>
          <a:stretch>
            <a:fillRect/>
          </a:stretch>
        </p:blipFill>
        <p:spPr>
          <a:xfrm>
            <a:off x="642910" y="1500174"/>
            <a:ext cx="7858180" cy="45720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Abgerundete rechteckige Legende 4"/>
          <p:cNvSpPr/>
          <p:nvPr/>
        </p:nvSpPr>
        <p:spPr>
          <a:xfrm>
            <a:off x="1071538" y="1714488"/>
            <a:ext cx="2786082" cy="2428892"/>
          </a:xfrm>
          <a:prstGeom prst="wedgeRoundRectCallout">
            <a:avLst>
              <a:gd name="adj1" fmla="val 61218"/>
              <a:gd name="adj2" fmla="val 53465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DE" dirty="0" smtClean="0"/>
              <a:t>Hallo ich möchte euch </a:t>
            </a:r>
            <a:r>
              <a:rPr lang="de-DE" dirty="0" smtClean="0"/>
              <a:t>meine Geschichte erzählen</a:t>
            </a:r>
            <a:r>
              <a:rPr lang="de-DE" dirty="0" smtClean="0"/>
              <a:t>♥ </a:t>
            </a:r>
            <a:r>
              <a:rPr lang="de-DE" dirty="0"/>
              <a:t>I</a:t>
            </a:r>
            <a:r>
              <a:rPr lang="de-DE" dirty="0" smtClean="0"/>
              <a:t>ch </a:t>
            </a:r>
            <a:r>
              <a:rPr lang="de-DE" dirty="0" smtClean="0"/>
              <a:t>bin ein schwarzes Schaf♥ </a:t>
            </a:r>
          </a:p>
          <a:p>
            <a:pPr algn="ctr"/>
            <a:endParaRPr lang="de-DE" dirty="0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nhaltsplatzhalter 5" descr="00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5015" r="3832" b="42231"/>
          <a:stretch>
            <a:fillRect/>
          </a:stretch>
        </p:blipFill>
        <p:spPr>
          <a:xfrm>
            <a:off x="1043608" y="1916832"/>
            <a:ext cx="6357982" cy="3500462"/>
          </a:xfrm>
        </p:spPr>
      </p:pic>
      <p:sp>
        <p:nvSpPr>
          <p:cNvPr id="7" name="Abgerundete rechteckige Legende 6"/>
          <p:cNvSpPr/>
          <p:nvPr/>
        </p:nvSpPr>
        <p:spPr>
          <a:xfrm>
            <a:off x="1714480" y="1500174"/>
            <a:ext cx="1357322" cy="1071570"/>
          </a:xfrm>
          <a:prstGeom prst="wedgeRoundRectCallout">
            <a:avLst>
              <a:gd name="adj1" fmla="val -1105"/>
              <a:gd name="adj2" fmla="val 70820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DE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Schaut euch mal das an!</a:t>
            </a:r>
            <a:endParaRPr lang="de-DE" b="1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  <p:sp>
        <p:nvSpPr>
          <p:cNvPr id="9" name="Rechteckige Legende 8"/>
          <p:cNvSpPr/>
          <p:nvPr/>
        </p:nvSpPr>
        <p:spPr>
          <a:xfrm>
            <a:off x="3571868" y="1285860"/>
            <a:ext cx="1714512" cy="857256"/>
          </a:xfrm>
          <a:prstGeom prst="wedgeRectCallout">
            <a:avLst>
              <a:gd name="adj1" fmla="val -11100"/>
              <a:gd name="adj2" fmla="val 69625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DE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Wie </a:t>
            </a:r>
            <a:r>
              <a:rPr lang="de-DE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hässlich </a:t>
            </a:r>
            <a:r>
              <a:rPr lang="de-DE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das </a:t>
            </a:r>
            <a:r>
              <a:rPr lang="de-DE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aussieht! </a:t>
            </a:r>
            <a:endParaRPr lang="de-DE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1" name="Rechteckige Legende 10"/>
          <p:cNvSpPr/>
          <p:nvPr/>
        </p:nvSpPr>
        <p:spPr>
          <a:xfrm>
            <a:off x="3643306" y="3071810"/>
            <a:ext cx="1432750" cy="1041276"/>
          </a:xfrm>
          <a:prstGeom prst="wedgeRectCallout">
            <a:avLst>
              <a:gd name="adj1" fmla="val 54644"/>
              <a:gd name="adj2" fmla="val -78882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DE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Schwarzer Peter!</a:t>
            </a:r>
            <a:endParaRPr lang="de-DE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plus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00034" y="214290"/>
            <a:ext cx="8229600" cy="1143000"/>
          </a:xfrm>
        </p:spPr>
        <p:txBody>
          <a:bodyPr>
            <a:normAutofit fontScale="90000"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r>
              <a:rPr lang="de-DE" b="1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Sie ärgerten das schwarze schaf immer </a:t>
            </a:r>
            <a:r>
              <a:rPr lang="de-DE" b="1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sym typeface="Wingdings" pitchFamily="2" charset="2"/>
              </a:rPr>
              <a:t></a:t>
            </a:r>
            <a:endParaRPr lang="de-DE" b="1" dirty="0">
              <a:ln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</p:txBody>
      </p:sp>
      <p:pic>
        <p:nvPicPr>
          <p:cNvPr id="4" name="Inhaltsplatzhalter 3" descr="01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45608" y="1609725"/>
            <a:ext cx="6462184" cy="4846638"/>
          </a:xfrm>
        </p:spPr>
      </p:pic>
    </p:spTree>
  </p:cSld>
  <p:clrMapOvr>
    <a:masterClrMapping/>
  </p:clrMapOvr>
  <p:transition>
    <p:cover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nhaltsplatzhalter 3" descr="01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b="18555"/>
          <a:stretch>
            <a:fillRect/>
          </a:stretch>
        </p:blipFill>
        <p:spPr>
          <a:xfrm>
            <a:off x="1500166" y="2000240"/>
            <a:ext cx="6034617" cy="3686188"/>
          </a:xfrm>
        </p:spPr>
      </p:pic>
      <p:sp>
        <p:nvSpPr>
          <p:cNvPr id="9" name="Rechteckige Legende 8"/>
          <p:cNvSpPr/>
          <p:nvPr/>
        </p:nvSpPr>
        <p:spPr>
          <a:xfrm>
            <a:off x="1714480" y="1340768"/>
            <a:ext cx="2000264" cy="2159670"/>
          </a:xfrm>
          <a:prstGeom prst="wedgeRectCallout">
            <a:avLst>
              <a:gd name="adj1" fmla="val -114"/>
              <a:gd name="adj2" fmla="val 62500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DE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Ich möchte gerne auch sein wie die anderen! Warum bin ich schwarz und nicht auch weiß wie die andern?</a:t>
            </a:r>
            <a:endParaRPr lang="de-DE" dirty="0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00034" y="214290"/>
            <a:ext cx="8229600" cy="1143000"/>
          </a:xfrm>
        </p:spPr>
        <p:txBody>
          <a:bodyPr>
            <a:normAutofit fontScale="90000"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r>
              <a:rPr lang="de-DE" b="1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Manchmal lief es deshalb davon und versteckte sich…</a:t>
            </a:r>
            <a:endParaRPr lang="de-DE" b="1" dirty="0">
              <a:ln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</p:txBody>
      </p:sp>
      <p:pic>
        <p:nvPicPr>
          <p:cNvPr id="4" name="Inhaltsplatzhalter 3" descr="01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45608" y="1609725"/>
            <a:ext cx="6462184" cy="4846638"/>
          </a:xfr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Eines </a:t>
            </a:r>
            <a:r>
              <a:rPr lang="de-DE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Tages geht </a:t>
            </a:r>
            <a:r>
              <a:rPr lang="de-DE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das schwarze </a:t>
            </a:r>
            <a:r>
              <a:rPr lang="de-DE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schaf </a:t>
            </a:r>
            <a:r>
              <a:rPr lang="de-DE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zum Chef der herde. </a:t>
            </a:r>
            <a:r>
              <a:rPr lang="de-DE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sym typeface="Wingdings" pitchFamily="2" charset="2"/>
              </a:rPr>
              <a:t></a:t>
            </a:r>
            <a:endParaRPr lang="de-DE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4" name="Inhaltsplatzhalter 3" descr="01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27584" y="1484784"/>
            <a:ext cx="6462184" cy="4846638"/>
          </a:xfrm>
        </p:spPr>
      </p:pic>
      <p:sp>
        <p:nvSpPr>
          <p:cNvPr id="5" name="Rechteckige Legende 4"/>
          <p:cNvSpPr/>
          <p:nvPr/>
        </p:nvSpPr>
        <p:spPr>
          <a:xfrm>
            <a:off x="1571604" y="4286256"/>
            <a:ext cx="2286016" cy="2167080"/>
          </a:xfrm>
          <a:prstGeom prst="wedgeRectCallout">
            <a:avLst>
              <a:gd name="adj1" fmla="val 24367"/>
              <a:gd name="adj2" fmla="val -85575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DE" dirty="0" smtClean="0"/>
              <a:t>Ich mache eine Reise. Ich will andere Länder sehen. Und wenn ich zurückkomme, dann werde </a:t>
            </a:r>
            <a:r>
              <a:rPr lang="de-DE" dirty="0" smtClean="0"/>
              <a:t>ich erzählen, was </a:t>
            </a:r>
            <a:r>
              <a:rPr lang="de-DE" dirty="0" smtClean="0"/>
              <a:t>ich erlebt habe. </a:t>
            </a:r>
            <a:r>
              <a:rPr lang="de-DE" dirty="0" smtClean="0">
                <a:sym typeface="Wingdings" pitchFamily="2" charset="2"/>
              </a:rPr>
              <a:t></a:t>
            </a: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548680"/>
            <a:ext cx="7239000" cy="1296144"/>
          </a:xfrm>
        </p:spPr>
        <p:txBody>
          <a:bodyPr>
            <a:normAutofit fontScale="90000"/>
          </a:bodyPr>
          <a:lstStyle/>
          <a:p>
            <a:r>
              <a:rPr lang="de-DE" dirty="0" smtClean="0"/>
              <a:t>Auf seiner Reise trifft</a:t>
            </a:r>
            <a:br>
              <a:rPr lang="de-DE" dirty="0" smtClean="0"/>
            </a:br>
            <a:r>
              <a:rPr lang="de-DE" dirty="0" smtClean="0"/>
              <a:t>der chef der Herde </a:t>
            </a:r>
            <a:br>
              <a:rPr lang="de-DE" dirty="0" smtClean="0"/>
            </a:br>
            <a:r>
              <a:rPr lang="de-DE" dirty="0" smtClean="0"/>
              <a:t>andere schafherden…</a:t>
            </a:r>
            <a:endParaRPr lang="de-DE" dirty="0"/>
          </a:p>
        </p:txBody>
      </p:sp>
      <p:pic>
        <p:nvPicPr>
          <p:cNvPr id="10" name="Inhaltsplatzhalter 9" descr="02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4735" r="15950"/>
          <a:stretch>
            <a:fillRect/>
          </a:stretch>
        </p:blipFill>
        <p:spPr>
          <a:xfrm>
            <a:off x="899592" y="2060848"/>
            <a:ext cx="4786346" cy="4357717"/>
          </a:xfrm>
        </p:spPr>
      </p:pic>
      <p:sp>
        <p:nvSpPr>
          <p:cNvPr id="11" name="Rechteckige Legende 10"/>
          <p:cNvSpPr/>
          <p:nvPr/>
        </p:nvSpPr>
        <p:spPr>
          <a:xfrm>
            <a:off x="611560" y="1844824"/>
            <a:ext cx="2597988" cy="2016224"/>
          </a:xfrm>
          <a:prstGeom prst="wedgeRectCallout">
            <a:avLst>
              <a:gd name="adj1" fmla="val -8758"/>
              <a:gd name="adj2" fmla="val 66299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DE" dirty="0" smtClean="0"/>
              <a:t>Bei uns zu Hause bin ich der Chef. Alle hören auf mich. Ich werde euch mal erzählen, was bei uns los ist…</a:t>
            </a:r>
            <a:endParaRPr lang="de-DE" dirty="0"/>
          </a:p>
        </p:txBody>
      </p:sp>
    </p:spTree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2244864"/>
          </a:xfrm>
        </p:spPr>
        <p:txBody>
          <a:bodyPr>
            <a:normAutofit fontScale="90000"/>
          </a:bodyPr>
          <a:lstStyle/>
          <a:p>
            <a:r>
              <a:rPr lang="de-DE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Einmal trifft er auf eine herde mit lauter schwarzen Schafen. Da muss er lachen. Aber die schwarzen Schafe schimpfen ihn aus…</a:t>
            </a:r>
            <a:endParaRPr lang="de-DE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6" name="Inhaltsplatzhalter 5" descr="01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2648" r="5015" b="20133"/>
          <a:stretch>
            <a:fillRect/>
          </a:stretch>
        </p:blipFill>
        <p:spPr>
          <a:xfrm>
            <a:off x="512004" y="2636912"/>
            <a:ext cx="5572164" cy="3614750"/>
          </a:xfrm>
        </p:spPr>
      </p:pic>
      <p:sp>
        <p:nvSpPr>
          <p:cNvPr id="7" name="Rechteckige Legende 6"/>
          <p:cNvSpPr/>
          <p:nvPr/>
        </p:nvSpPr>
        <p:spPr>
          <a:xfrm>
            <a:off x="6084168" y="3356992"/>
            <a:ext cx="2664296" cy="3096344"/>
          </a:xfrm>
          <a:prstGeom prst="wedgeRectCallout">
            <a:avLst>
              <a:gd name="adj1" fmla="val -29591"/>
              <a:gd name="adj2" fmla="val 48478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DE" dirty="0" smtClean="0"/>
              <a:t>Habt ihr schon einmal etwas Komisches gesehen? Na, du weißer Ziegenbock, dir werden wir das </a:t>
            </a:r>
            <a:r>
              <a:rPr lang="de-DE" dirty="0" smtClean="0"/>
              <a:t>Fell </a:t>
            </a:r>
            <a:r>
              <a:rPr lang="de-DE" dirty="0" smtClean="0"/>
              <a:t>über die </a:t>
            </a:r>
            <a:r>
              <a:rPr lang="de-DE" dirty="0"/>
              <a:t>O</a:t>
            </a:r>
            <a:r>
              <a:rPr lang="de-DE" dirty="0" smtClean="0"/>
              <a:t>hr ziehen! Dann können wir </a:t>
            </a:r>
            <a:r>
              <a:rPr lang="de-DE" dirty="0" smtClean="0"/>
              <a:t>sehen, </a:t>
            </a:r>
            <a:r>
              <a:rPr lang="de-DE" dirty="0" smtClean="0"/>
              <a:t>ob du darunter eine anständige </a:t>
            </a:r>
            <a:r>
              <a:rPr lang="de-DE" dirty="0" smtClean="0"/>
              <a:t>Farbe </a:t>
            </a:r>
            <a:r>
              <a:rPr lang="de-DE" dirty="0" smtClean="0"/>
              <a:t>hast !</a:t>
            </a:r>
            <a:endParaRPr lang="de-DE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1928813"/>
            <a:ext cx="890587" cy="901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Lysithea">
  <a:themeElements>
    <a:clrScheme name="Lysithea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Lysithea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ysithea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80000"/>
              </a:schemeClr>
              <a:schemeClr val="phClr">
                <a:tint val="500"/>
                <a:satMod val="150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Opulent</Template>
  <TotalTime>0</TotalTime>
  <Words>334</Words>
  <Application>Microsoft Office PowerPoint</Application>
  <PresentationFormat>Bildschirmpräsentation (4:3)</PresentationFormat>
  <Paragraphs>24</Paragraphs>
  <Slides>14</Slides>
  <Notes>0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14</vt:i4>
      </vt:variant>
    </vt:vector>
  </HeadingPairs>
  <TitlesOfParts>
    <vt:vector size="15" baseType="lpstr">
      <vt:lpstr>Lysithea</vt:lpstr>
      <vt:lpstr>Die Geschichte vom schwarzen Schaf♥</vt:lpstr>
      <vt:lpstr>Da ist eine Herde. Es gibt nur ein schwarzes Schaf ♥</vt:lpstr>
      <vt:lpstr>PowerPoint-Präsentation</vt:lpstr>
      <vt:lpstr>Sie ärgerten das schwarze schaf immer </vt:lpstr>
      <vt:lpstr>PowerPoint-Präsentation</vt:lpstr>
      <vt:lpstr>Manchmal lief es deshalb davon und versteckte sich…</vt:lpstr>
      <vt:lpstr>Eines Tages geht das schwarze schaf zum Chef der herde. </vt:lpstr>
      <vt:lpstr>Auf seiner Reise trifft der chef der Herde  andere schafherden…</vt:lpstr>
      <vt:lpstr>Einmal trifft er auf eine herde mit lauter schwarzen Schafen. Da muss er lachen. Aber die schwarzen Schafe schimpfen ihn aus…</vt:lpstr>
      <vt:lpstr>Da rennt er lieber weg.</vt:lpstr>
      <vt:lpstr>Da kommen andere schafe. </vt:lpstr>
      <vt:lpstr>Er WÜRDE AM LIEBSTEN WEGRENNEN .</vt:lpstr>
      <vt:lpstr>PowerPoint-Präsentation</vt:lpstr>
      <vt:lpstr>Ich hoffe, dass euch das gefällt ♥ ICH WÜNSCHE EUCH SCHÖNE FERIEN ;*  AUS der BERUFSSCHULE  VON ALEXANDRA ABB ♥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Geschichte über schwarze schaf</dc:title>
  <dc:creator>HW_Schueler02</dc:creator>
  <cp:lastModifiedBy>Zimmermann</cp:lastModifiedBy>
  <cp:revision>19</cp:revision>
  <dcterms:created xsi:type="dcterms:W3CDTF">2015-10-05T07:26:58Z</dcterms:created>
  <dcterms:modified xsi:type="dcterms:W3CDTF">2015-11-07T18:02:22Z</dcterms:modified>
</cp:coreProperties>
</file>