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2"/>
  </p:notesMasterIdLst>
  <p:sldIdLst>
    <p:sldId id="450" r:id="rId2"/>
    <p:sldId id="494" r:id="rId3"/>
    <p:sldId id="496" r:id="rId4"/>
    <p:sldId id="481" r:id="rId5"/>
    <p:sldId id="473" r:id="rId6"/>
    <p:sldId id="498" r:id="rId7"/>
    <p:sldId id="503" r:id="rId8"/>
    <p:sldId id="502" r:id="rId9"/>
    <p:sldId id="507" r:id="rId10"/>
    <p:sldId id="343" r:id="rId11"/>
  </p:sldIdLst>
  <p:sldSz cx="9144000" cy="6858000" type="screen4x3"/>
  <p:notesSz cx="6669088"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p:restoredTop sz="94660"/>
  </p:normalViewPr>
  <p:slideViewPr>
    <p:cSldViewPr>
      <p:cViewPr varScale="1">
        <p:scale>
          <a:sx n="110" d="100"/>
          <a:sy n="110" d="100"/>
        </p:scale>
        <p:origin x="-164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889938" cy="496332"/>
          </a:xfrm>
          <a:prstGeom prst="rect">
            <a:avLst/>
          </a:prstGeom>
        </p:spPr>
        <p:txBody>
          <a:bodyPr vert="horz" lIns="91440" tIns="45720" rIns="91440" bIns="45720" rtlCol="0"/>
          <a:lstStyle>
            <a:lvl1pPr algn="l">
              <a:defRPr sz="1200"/>
            </a:lvl1pPr>
          </a:lstStyle>
          <a:p>
            <a:endParaRPr lang="de-DE" dirty="0"/>
          </a:p>
        </p:txBody>
      </p:sp>
      <p:sp>
        <p:nvSpPr>
          <p:cNvPr id="3" name="Datumsplatzhalter 2"/>
          <p:cNvSpPr>
            <a:spLocks noGrp="1"/>
          </p:cNvSpPr>
          <p:nvPr>
            <p:ph type="dt" idx="1"/>
          </p:nvPr>
        </p:nvSpPr>
        <p:spPr>
          <a:xfrm>
            <a:off x="3777607" y="0"/>
            <a:ext cx="2889938" cy="496332"/>
          </a:xfrm>
          <a:prstGeom prst="rect">
            <a:avLst/>
          </a:prstGeom>
        </p:spPr>
        <p:txBody>
          <a:bodyPr vert="horz" lIns="91440" tIns="45720" rIns="91440" bIns="45720" rtlCol="0"/>
          <a:lstStyle>
            <a:lvl1pPr algn="r">
              <a:defRPr sz="1200"/>
            </a:lvl1pPr>
          </a:lstStyle>
          <a:p>
            <a:fld id="{4AEAF95A-AD4E-409B-A7DE-AB49746D4893}" type="datetimeFigureOut">
              <a:rPr lang="de-DE" smtClean="0"/>
              <a:pPr/>
              <a:t>27.03.2020</a:t>
            </a:fld>
            <a:endParaRPr lang="de-DE" dirty="0"/>
          </a:p>
        </p:txBody>
      </p:sp>
      <p:sp>
        <p:nvSpPr>
          <p:cNvPr id="4" name="Folienbildplatzhalter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666909" y="4715154"/>
            <a:ext cx="5335270" cy="4466987"/>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9428583"/>
            <a:ext cx="2889938" cy="496332"/>
          </a:xfrm>
          <a:prstGeom prst="rect">
            <a:avLst/>
          </a:prstGeom>
        </p:spPr>
        <p:txBody>
          <a:bodyPr vert="horz" lIns="91440" tIns="45720" rIns="91440" bIns="45720" rtlCol="0" anchor="b"/>
          <a:lstStyle>
            <a:lvl1pPr algn="l">
              <a:defRPr sz="1200"/>
            </a:lvl1pPr>
          </a:lstStyle>
          <a:p>
            <a:endParaRPr lang="de-DE" dirty="0"/>
          </a:p>
        </p:txBody>
      </p:sp>
      <p:sp>
        <p:nvSpPr>
          <p:cNvPr id="7" name="Foliennummernplatzhalter 6"/>
          <p:cNvSpPr>
            <a:spLocks noGrp="1"/>
          </p:cNvSpPr>
          <p:nvPr>
            <p:ph type="sldNum" sz="quarter" idx="5"/>
          </p:nvPr>
        </p:nvSpPr>
        <p:spPr>
          <a:xfrm>
            <a:off x="3777607" y="9428583"/>
            <a:ext cx="2889938" cy="496332"/>
          </a:xfrm>
          <a:prstGeom prst="rect">
            <a:avLst/>
          </a:prstGeom>
        </p:spPr>
        <p:txBody>
          <a:bodyPr vert="horz" lIns="91440" tIns="45720" rIns="91440" bIns="45720" rtlCol="0" anchor="b"/>
          <a:lstStyle>
            <a:lvl1pPr algn="r">
              <a:defRPr sz="1200"/>
            </a:lvl1pPr>
          </a:lstStyle>
          <a:p>
            <a:fld id="{FF6851A0-82D8-4216-B43B-F206C2249930}" type="slidenum">
              <a:rPr lang="de-DE" smtClean="0"/>
              <a:pPr/>
              <a:t>‹Nr.›</a:t>
            </a:fld>
            <a:endParaRPr lang="de-DE" dirty="0"/>
          </a:p>
        </p:txBody>
      </p:sp>
    </p:spTree>
    <p:extLst>
      <p:ext uri="{BB962C8B-B14F-4D97-AF65-F5344CB8AC3E}">
        <p14:creationId xmlns:p14="http://schemas.microsoft.com/office/powerpoint/2010/main" val="22720740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16" name="Rectangle 20"/>
          <p:cNvSpPr>
            <a:spLocks noGrp="1"/>
          </p:cNvSpPr>
          <p:nvPr>
            <p:ph type="ctrTitle"/>
          </p:nvPr>
        </p:nvSpPr>
        <p:spPr>
          <a:xfrm>
            <a:off x="685800" y="990601"/>
            <a:ext cx="7772400" cy="2609850"/>
          </a:xfrm>
        </p:spPr>
        <p:txBody>
          <a:bodyPr anchor="b" anchorCtr="0">
            <a:noAutofit/>
            <a:scene3d>
              <a:camera prst="orthographicFront"/>
              <a:lightRig rig="soft" dir="t">
                <a:rot lat="0" lon="0" rev="2100000"/>
              </a:lightRig>
            </a:scene3d>
            <a:sp3d prstMaterial="matte">
              <a:bevelT w="38100" h="38100"/>
              <a:contourClr>
                <a:srgbClr val="FFFFFF"/>
              </a:contourClr>
            </a:sp3d>
          </a:bodyPr>
          <a:lstStyle>
            <a:lvl1pPr algn="ctr">
              <a:defRPr lang="en-US" sz="5800" dirty="0" smtClean="0">
                <a:ln w="9525">
                  <a:noFill/>
                </a:ln>
                <a:effectLst>
                  <a:outerShdw blurRad="50800" dist="38100" dir="8220000" algn="tl" rotWithShape="0">
                    <a:srgbClr val="000000">
                      <a:alpha val="40000"/>
                    </a:srgbClr>
                  </a:outerShdw>
                </a:effectLst>
              </a:defRPr>
            </a:lvl1pPr>
          </a:lstStyle>
          <a:p>
            <a:r>
              <a:rPr lang="de-DE" smtClean="0"/>
              <a:t>Titelmasterformat durch Klicken bearbeiten</a:t>
            </a:r>
            <a:endParaRPr lang="en-US" dirty="0"/>
          </a:p>
        </p:txBody>
      </p:sp>
      <p:sp>
        <p:nvSpPr>
          <p:cNvPr id="24" name="Rectangle 26"/>
          <p:cNvSpPr>
            <a:spLocks noGrp="1"/>
          </p:cNvSpPr>
          <p:nvPr>
            <p:ph type="subTitle" idx="1"/>
          </p:nvPr>
        </p:nvSpPr>
        <p:spPr>
          <a:xfrm>
            <a:off x="1371600" y="3657600"/>
            <a:ext cx="6400800" cy="1967089"/>
          </a:xfrm>
        </p:spPr>
        <p:txBody>
          <a:bodyPr>
            <a:normAutofit/>
          </a:bodyPr>
          <a:lstStyle>
            <a:lvl1pPr marL="0" indent="0" algn="ctr">
              <a:buNone/>
              <a:defRPr lang="en-US" sz="3000" b="0">
                <a:solidFill>
                  <a:schemeClr val="tx2"/>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de-DE" smtClean="0"/>
              <a:t>Formatvorlage des Untertitelmasters durch Klicken bearbeiten</a:t>
            </a:r>
            <a:endParaRPr lang="en-US" dirty="0"/>
          </a:p>
        </p:txBody>
      </p:sp>
      <p:sp>
        <p:nvSpPr>
          <p:cNvPr id="18" name="Rectangle 6"/>
          <p:cNvSpPr>
            <a:spLocks noGrp="1"/>
          </p:cNvSpPr>
          <p:nvPr>
            <p:ph type="dt" sz="half" idx="10"/>
          </p:nvPr>
        </p:nvSpPr>
        <p:spPr/>
        <p:txBody>
          <a:bodyPr/>
          <a:lstStyle>
            <a:lvl1pPr>
              <a:defRPr lang="en-US" smtClean="0"/>
            </a:lvl1pPr>
          </a:lstStyle>
          <a:p>
            <a:fld id="{95092C37-9AC0-4C45-859F-3E729AF83825}" type="datetime1">
              <a:rPr lang="de-DE" smtClean="0"/>
              <a:t>27.03.2020</a:t>
            </a:fld>
            <a:endParaRPr lang="de-DE" dirty="0"/>
          </a:p>
        </p:txBody>
      </p:sp>
      <p:sp>
        <p:nvSpPr>
          <p:cNvPr id="9" name="Rectangle 14"/>
          <p:cNvSpPr>
            <a:spLocks noGrp="1"/>
          </p:cNvSpPr>
          <p:nvPr>
            <p:ph type="sldNum" sz="quarter" idx="11"/>
          </p:nvPr>
        </p:nvSpPr>
        <p:spPr/>
        <p:txBody>
          <a:bodyPr/>
          <a:lstStyle>
            <a:lvl1pPr>
              <a:defRPr lang="en-US" smtClean="0"/>
            </a:lvl1pPr>
          </a:lstStyle>
          <a:p>
            <a:fld id="{2883DAC6-3B3F-4BE9-82FA-1A40DEC83075}" type="slidenum">
              <a:rPr lang="de-DE" smtClean="0"/>
              <a:pPr/>
              <a:t>‹Nr.›</a:t>
            </a:fld>
            <a:endParaRPr lang="de-DE" dirty="0"/>
          </a:p>
        </p:txBody>
      </p:sp>
      <p:sp>
        <p:nvSpPr>
          <p:cNvPr id="25" name="Rectangle 27"/>
          <p:cNvSpPr>
            <a:spLocks noGrp="1"/>
          </p:cNvSpPr>
          <p:nvPr>
            <p:ph type="ftr" sz="quarter" idx="12"/>
          </p:nvPr>
        </p:nvSpPr>
        <p:spPr/>
        <p:txBody>
          <a:bodyPr/>
          <a:lstStyle>
            <a:lvl1pPr>
              <a:defRPr lang="en-US" smtClean="0"/>
            </a:lvl1pPr>
          </a:lstStyle>
          <a:p>
            <a:endParaRPr lang="de-DE"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a:p>
        </p:txBody>
      </p:sp>
      <p:sp>
        <p:nvSpPr>
          <p:cNvPr id="3" name="Vertical Text Placehold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Date Placeholder 3"/>
          <p:cNvSpPr>
            <a:spLocks noGrp="1"/>
          </p:cNvSpPr>
          <p:nvPr>
            <p:ph type="dt" sz="half" idx="10"/>
          </p:nvPr>
        </p:nvSpPr>
        <p:spPr/>
        <p:txBody>
          <a:bodyPr/>
          <a:lstStyle/>
          <a:p>
            <a:fld id="{0713DB87-D8B8-4280-A3D6-93295EE216AE}" type="datetime1">
              <a:rPr lang="de-DE" smtClean="0"/>
              <a:t>27.03.2020</a:t>
            </a:fld>
            <a:endParaRPr lang="de-DE" dirty="0"/>
          </a:p>
        </p:txBody>
      </p:sp>
      <p:sp>
        <p:nvSpPr>
          <p:cNvPr id="5" name="Footer Placeholder 4"/>
          <p:cNvSpPr>
            <a:spLocks noGrp="1"/>
          </p:cNvSpPr>
          <p:nvPr>
            <p:ph type="ftr" sz="quarter" idx="11"/>
          </p:nvPr>
        </p:nvSpPr>
        <p:spPr/>
        <p:txBody>
          <a:bodyPr/>
          <a:lstStyle/>
          <a:p>
            <a:endParaRPr lang="de-DE" dirty="0"/>
          </a:p>
        </p:txBody>
      </p:sp>
      <p:sp>
        <p:nvSpPr>
          <p:cNvPr id="6" name="Slide Number Placeholder 5"/>
          <p:cNvSpPr>
            <a:spLocks noGrp="1"/>
          </p:cNvSpPr>
          <p:nvPr>
            <p:ph type="sldNum" sz="quarter" idx="12"/>
          </p:nvPr>
        </p:nvSpPr>
        <p:spPr/>
        <p:txBody>
          <a:bodyPr/>
          <a:lstStyle/>
          <a:p>
            <a:fld id="{2883DAC6-3B3F-4BE9-82FA-1A40DEC83075}" type="slidenum">
              <a:rPr lang="de-DE" smtClean="0"/>
              <a:pPr/>
              <a:t>‹Nr.›</a:t>
            </a:fld>
            <a:endParaRPr lang="de-DE"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Date Placeholder 3"/>
          <p:cNvSpPr>
            <a:spLocks noGrp="1"/>
          </p:cNvSpPr>
          <p:nvPr>
            <p:ph type="dt" sz="half" idx="10"/>
          </p:nvPr>
        </p:nvSpPr>
        <p:spPr/>
        <p:txBody>
          <a:bodyPr/>
          <a:lstStyle/>
          <a:p>
            <a:fld id="{7F303009-D501-4512-B495-C7D2B8DE55F2}" type="datetime1">
              <a:rPr lang="de-DE" smtClean="0"/>
              <a:t>27.03.2020</a:t>
            </a:fld>
            <a:endParaRPr lang="de-DE" dirty="0"/>
          </a:p>
        </p:txBody>
      </p:sp>
      <p:sp>
        <p:nvSpPr>
          <p:cNvPr id="5" name="Footer Placeholder 4"/>
          <p:cNvSpPr>
            <a:spLocks noGrp="1"/>
          </p:cNvSpPr>
          <p:nvPr>
            <p:ph type="ftr" sz="quarter" idx="11"/>
          </p:nvPr>
        </p:nvSpPr>
        <p:spPr/>
        <p:txBody>
          <a:bodyPr/>
          <a:lstStyle/>
          <a:p>
            <a:endParaRPr lang="de-DE" dirty="0"/>
          </a:p>
        </p:txBody>
      </p:sp>
      <p:sp>
        <p:nvSpPr>
          <p:cNvPr id="6" name="Slide Number Placeholder 5"/>
          <p:cNvSpPr>
            <a:spLocks noGrp="1"/>
          </p:cNvSpPr>
          <p:nvPr>
            <p:ph type="sldNum" sz="quarter" idx="12"/>
          </p:nvPr>
        </p:nvSpPr>
        <p:spPr/>
        <p:txBody>
          <a:bodyPr/>
          <a:lstStyle/>
          <a:p>
            <a:fld id="{2883DAC6-3B3F-4BE9-82FA-1A40DEC83075}" type="slidenum">
              <a:rPr lang="de-DE" smtClean="0"/>
              <a:pPr/>
              <a:t>‹Nr.›</a:t>
            </a:fld>
            <a:endParaRPr lang="de-DE"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p>
            <a:r>
              <a:rPr lang="de-DE" smtClean="0"/>
              <a:t>Titelmasterformat durch Klicken bearbeiten</a:t>
            </a:r>
            <a:endParaRPr lang="en-US"/>
          </a:p>
        </p:txBody>
      </p:sp>
      <p:sp>
        <p:nvSpPr>
          <p:cNvPr id="3" name="Rectangle 3"/>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Rectangle 4"/>
          <p:cNvSpPr>
            <a:spLocks noGrp="1"/>
          </p:cNvSpPr>
          <p:nvPr>
            <p:ph type="dt" sz="half" idx="10"/>
          </p:nvPr>
        </p:nvSpPr>
        <p:spPr/>
        <p:txBody>
          <a:bodyPr/>
          <a:lstStyle/>
          <a:p>
            <a:fld id="{F8474861-E228-4652-8306-902DADE738BB}" type="datetime1">
              <a:rPr lang="de-DE" smtClean="0"/>
              <a:t>27.03.2020</a:t>
            </a:fld>
            <a:endParaRPr lang="de-DE" dirty="0"/>
          </a:p>
        </p:txBody>
      </p:sp>
      <p:sp>
        <p:nvSpPr>
          <p:cNvPr id="5" name="Rectangle 5"/>
          <p:cNvSpPr>
            <a:spLocks noGrp="1"/>
          </p:cNvSpPr>
          <p:nvPr>
            <p:ph type="ftr" sz="quarter" idx="11"/>
          </p:nvPr>
        </p:nvSpPr>
        <p:spPr/>
        <p:txBody>
          <a:bodyPr/>
          <a:lstStyle/>
          <a:p>
            <a:endParaRPr lang="de-DE" dirty="0"/>
          </a:p>
        </p:txBody>
      </p:sp>
      <p:sp>
        <p:nvSpPr>
          <p:cNvPr id="6" name="Rectangle 6"/>
          <p:cNvSpPr>
            <a:spLocks noGrp="1"/>
          </p:cNvSpPr>
          <p:nvPr>
            <p:ph type="sldNum" sz="quarter" idx="12"/>
          </p:nvPr>
        </p:nvSpPr>
        <p:spPr/>
        <p:txBody>
          <a:bodyPr/>
          <a:lstStyle/>
          <a:p>
            <a:fld id="{2883DAC6-3B3F-4BE9-82FA-1A40DEC83075}" type="slidenum">
              <a:rPr lang="de-DE" smtClean="0"/>
              <a:pPr/>
              <a:t>‹Nr.›</a:t>
            </a:fld>
            <a:endParaRPr lang="de-DE"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Rectangle 2"/>
          <p:cNvSpPr>
            <a:spLocks noGrp="1"/>
          </p:cNvSpPr>
          <p:nvPr>
            <p:ph type="title"/>
          </p:nvPr>
        </p:nvSpPr>
        <p:spPr>
          <a:xfrm>
            <a:off x="722313" y="2685391"/>
            <a:ext cx="7772400" cy="3112843"/>
          </a:xfrm>
        </p:spPr>
        <p:txBody>
          <a:bodyPr anchor="t">
            <a:normAutofit/>
          </a:bodyPr>
          <a:lstStyle>
            <a:lvl1pPr algn="ctr">
              <a:buNone/>
              <a:defRPr lang="en-US" sz="6000" b="1" dirty="0">
                <a:solidFill>
                  <a:schemeClr val="tx2">
                    <a:shade val="85000"/>
                    <a:satMod val="150000"/>
                  </a:schemeClr>
                </a:solidFill>
              </a:defRPr>
            </a:lvl1pPr>
          </a:lstStyle>
          <a:p>
            <a:r>
              <a:rPr lang="de-DE" smtClean="0"/>
              <a:t>Titelmasterformat durch Klicken bearbeiten</a:t>
            </a:r>
            <a:endParaRPr lang="en-US" dirty="0"/>
          </a:p>
        </p:txBody>
      </p:sp>
      <p:sp>
        <p:nvSpPr>
          <p:cNvPr id="3" name="Rectangle 3"/>
          <p:cNvSpPr>
            <a:spLocks noGrp="1"/>
          </p:cNvSpPr>
          <p:nvPr>
            <p:ph type="body" idx="1"/>
          </p:nvPr>
        </p:nvSpPr>
        <p:spPr>
          <a:xfrm>
            <a:off x="722313" y="1128932"/>
            <a:ext cx="7772400" cy="1509712"/>
          </a:xfrm>
        </p:spPr>
        <p:txBody>
          <a:bodyPr anchor="b">
            <a:normAutofit/>
          </a:bodyPr>
          <a:lstStyle>
            <a:lvl1pPr algn="ctr">
              <a:buNone/>
              <a:defRPr lang="en-US" sz="2400" b="0" smtClean="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de-DE" smtClean="0"/>
              <a:t>Textmasterformat bearbeiten</a:t>
            </a:r>
          </a:p>
        </p:txBody>
      </p:sp>
      <p:sp>
        <p:nvSpPr>
          <p:cNvPr id="4" name="Rectangle 4"/>
          <p:cNvSpPr>
            <a:spLocks noGrp="1"/>
          </p:cNvSpPr>
          <p:nvPr>
            <p:ph type="dt" sz="half" idx="10"/>
          </p:nvPr>
        </p:nvSpPr>
        <p:spPr/>
        <p:txBody>
          <a:bodyPr/>
          <a:lstStyle/>
          <a:p>
            <a:fld id="{44A56872-2EC9-4960-85DF-8D55997BFF86}" type="datetime1">
              <a:rPr lang="de-DE" smtClean="0"/>
              <a:t>27.03.2020</a:t>
            </a:fld>
            <a:endParaRPr lang="de-DE" dirty="0"/>
          </a:p>
        </p:txBody>
      </p:sp>
      <p:sp>
        <p:nvSpPr>
          <p:cNvPr id="5" name="Rectangle 5"/>
          <p:cNvSpPr>
            <a:spLocks noGrp="1"/>
          </p:cNvSpPr>
          <p:nvPr>
            <p:ph type="ftr" sz="quarter" idx="11"/>
          </p:nvPr>
        </p:nvSpPr>
        <p:spPr/>
        <p:txBody>
          <a:bodyPr/>
          <a:lstStyle/>
          <a:p>
            <a:endParaRPr lang="de-DE" dirty="0"/>
          </a:p>
        </p:txBody>
      </p:sp>
      <p:sp>
        <p:nvSpPr>
          <p:cNvPr id="6" name="Rectangle 6"/>
          <p:cNvSpPr>
            <a:spLocks noGrp="1"/>
          </p:cNvSpPr>
          <p:nvPr>
            <p:ph type="sldNum" sz="quarter" idx="12"/>
          </p:nvPr>
        </p:nvSpPr>
        <p:spPr/>
        <p:txBody>
          <a:bodyPr/>
          <a:lstStyle/>
          <a:p>
            <a:fld id="{2883DAC6-3B3F-4BE9-82FA-1A40DEC83075}" type="slidenum">
              <a:rPr lang="de-DE" smtClean="0"/>
              <a:pPr/>
              <a:t>‹Nr.›</a:t>
            </a:fld>
            <a:endParaRPr lang="de-DE"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de-DE" smtClean="0"/>
              <a:t>Titelmasterformat durch Klicken bearbeiten</a:t>
            </a:r>
            <a:endParaRPr lang="en-US"/>
          </a:p>
        </p:txBody>
      </p:sp>
      <p:sp>
        <p:nvSpPr>
          <p:cNvPr id="3" name="Rectangl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Rectangl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5" name="Rectangle 4"/>
          <p:cNvSpPr>
            <a:spLocks noGrp="1"/>
          </p:cNvSpPr>
          <p:nvPr>
            <p:ph type="dt" sz="half" idx="10"/>
          </p:nvPr>
        </p:nvSpPr>
        <p:spPr/>
        <p:txBody>
          <a:bodyPr/>
          <a:lstStyle/>
          <a:p>
            <a:fld id="{7B2E726E-3641-4446-BCB7-0423BAACED79}" type="datetime1">
              <a:rPr lang="de-DE" smtClean="0"/>
              <a:t>27.03.2020</a:t>
            </a:fld>
            <a:endParaRPr lang="de-DE" dirty="0"/>
          </a:p>
        </p:txBody>
      </p:sp>
      <p:sp>
        <p:nvSpPr>
          <p:cNvPr id="6" name="Rectangle 5"/>
          <p:cNvSpPr>
            <a:spLocks noGrp="1"/>
          </p:cNvSpPr>
          <p:nvPr>
            <p:ph type="ftr" sz="quarter" idx="11"/>
          </p:nvPr>
        </p:nvSpPr>
        <p:spPr/>
        <p:txBody>
          <a:bodyPr/>
          <a:lstStyle/>
          <a:p>
            <a:endParaRPr lang="de-DE" dirty="0"/>
          </a:p>
        </p:txBody>
      </p:sp>
      <p:sp>
        <p:nvSpPr>
          <p:cNvPr id="7" name="Rectangle 6"/>
          <p:cNvSpPr>
            <a:spLocks noGrp="1"/>
          </p:cNvSpPr>
          <p:nvPr>
            <p:ph type="sldNum" sz="quarter" idx="12"/>
          </p:nvPr>
        </p:nvSpPr>
        <p:spPr/>
        <p:txBody>
          <a:bodyPr/>
          <a:lstStyle/>
          <a:p>
            <a:fld id="{2883DAC6-3B3F-4BE9-82FA-1A40DEC83075}" type="slidenum">
              <a:rPr lang="de-DE" smtClean="0"/>
              <a:pPr/>
              <a:t>‹Nr.›</a:t>
            </a:fld>
            <a:endParaRPr lang="de-DE"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lvl1pPr algn="l">
              <a:defRPr/>
            </a:lvl1pPr>
          </a:lstStyle>
          <a:p>
            <a:r>
              <a:rPr lang="de-DE" smtClean="0"/>
              <a:t>Titelmasterformat durch Klicken bearbeiten</a:t>
            </a:r>
            <a:endParaRPr lang="en-US"/>
          </a:p>
        </p:txBody>
      </p:sp>
      <p:sp>
        <p:nvSpPr>
          <p:cNvPr id="3" name="Rectangle 2"/>
          <p:cNvSpPr>
            <a:spLocks noGrp="1"/>
          </p:cNvSpPr>
          <p:nvPr>
            <p:ph type="body" idx="1"/>
          </p:nvPr>
        </p:nvSpPr>
        <p:spPr>
          <a:xfrm>
            <a:off x="457200" y="1535113"/>
            <a:ext cx="4040188" cy="639762"/>
          </a:xfrm>
        </p:spPr>
        <p:txBody>
          <a:bodyPr anchor="b">
            <a:noAutofit/>
          </a:bodyPr>
          <a:lstStyle>
            <a:lvl1pPr marL="0" indent="0" algn="l">
              <a:buNone/>
              <a:defRPr sz="2200" b="1"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Rectangl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5" name="Rectangle 4"/>
          <p:cNvSpPr>
            <a:spLocks noGrp="1"/>
          </p:cNvSpPr>
          <p:nvPr>
            <p:ph type="body" sz="quarter" idx="3"/>
          </p:nvPr>
        </p:nvSpPr>
        <p:spPr>
          <a:xfrm>
            <a:off x="4645025" y="1535113"/>
            <a:ext cx="4041775" cy="639762"/>
          </a:xfrm>
        </p:spPr>
        <p:txBody>
          <a:bodyPr anchor="b">
            <a:noAutofit/>
          </a:bodyPr>
          <a:lstStyle>
            <a:lvl1pPr marL="0" indent="0" algn="l">
              <a:buNone/>
              <a:defRPr sz="2200" b="1"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Rectangl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7" name="Rectangle 6"/>
          <p:cNvSpPr>
            <a:spLocks noGrp="1"/>
          </p:cNvSpPr>
          <p:nvPr>
            <p:ph type="dt" sz="half" idx="10"/>
          </p:nvPr>
        </p:nvSpPr>
        <p:spPr/>
        <p:txBody>
          <a:bodyPr/>
          <a:lstStyle/>
          <a:p>
            <a:fld id="{78FAE0D1-1B16-434C-B71D-42461A4B6B37}" type="datetime1">
              <a:rPr lang="de-DE" smtClean="0"/>
              <a:t>27.03.2020</a:t>
            </a:fld>
            <a:endParaRPr lang="de-DE" dirty="0"/>
          </a:p>
        </p:txBody>
      </p:sp>
      <p:sp>
        <p:nvSpPr>
          <p:cNvPr id="8" name="Rectangle 7"/>
          <p:cNvSpPr>
            <a:spLocks noGrp="1"/>
          </p:cNvSpPr>
          <p:nvPr>
            <p:ph type="ftr" sz="quarter" idx="11"/>
          </p:nvPr>
        </p:nvSpPr>
        <p:spPr/>
        <p:txBody>
          <a:bodyPr/>
          <a:lstStyle/>
          <a:p>
            <a:endParaRPr lang="de-DE" dirty="0"/>
          </a:p>
        </p:txBody>
      </p:sp>
      <p:sp>
        <p:nvSpPr>
          <p:cNvPr id="9" name="Rectangle 8"/>
          <p:cNvSpPr>
            <a:spLocks noGrp="1"/>
          </p:cNvSpPr>
          <p:nvPr>
            <p:ph type="sldNum" sz="quarter" idx="12"/>
          </p:nvPr>
        </p:nvSpPr>
        <p:spPr/>
        <p:txBody>
          <a:bodyPr/>
          <a:lstStyle/>
          <a:p>
            <a:fld id="{2883DAC6-3B3F-4BE9-82FA-1A40DEC83075}" type="slidenum">
              <a:rPr lang="de-DE" smtClean="0"/>
              <a:pPr/>
              <a:t>‹Nr.›</a:t>
            </a:fld>
            <a:endParaRPr lang="de-DE"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lvl1pPr>
              <a:defRPr lang="en-US"/>
            </a:lvl1pPr>
          </a:lstStyle>
          <a:p>
            <a:r>
              <a:rPr lang="de-DE" smtClean="0"/>
              <a:t>Titelmasterformat durch Klicken bearbeiten</a:t>
            </a:r>
            <a:endParaRPr lang="en-US"/>
          </a:p>
        </p:txBody>
      </p:sp>
      <p:sp>
        <p:nvSpPr>
          <p:cNvPr id="3" name="Rectangle 3"/>
          <p:cNvSpPr>
            <a:spLocks noGrp="1"/>
          </p:cNvSpPr>
          <p:nvPr>
            <p:ph type="dt" sz="half" idx="10"/>
          </p:nvPr>
        </p:nvSpPr>
        <p:spPr/>
        <p:txBody>
          <a:bodyPr/>
          <a:lstStyle/>
          <a:p>
            <a:fld id="{28173751-F4F5-4475-9B0E-6D0F17A50198}" type="datetime1">
              <a:rPr lang="de-DE" smtClean="0"/>
              <a:t>27.03.2020</a:t>
            </a:fld>
            <a:endParaRPr lang="de-DE" dirty="0"/>
          </a:p>
        </p:txBody>
      </p:sp>
      <p:sp>
        <p:nvSpPr>
          <p:cNvPr id="4" name="Rectangle 4"/>
          <p:cNvSpPr>
            <a:spLocks noGrp="1"/>
          </p:cNvSpPr>
          <p:nvPr>
            <p:ph type="ftr" sz="quarter" idx="11"/>
          </p:nvPr>
        </p:nvSpPr>
        <p:spPr/>
        <p:txBody>
          <a:bodyPr/>
          <a:lstStyle/>
          <a:p>
            <a:endParaRPr lang="de-DE" dirty="0"/>
          </a:p>
        </p:txBody>
      </p:sp>
      <p:sp>
        <p:nvSpPr>
          <p:cNvPr id="5" name="Rectangle 5"/>
          <p:cNvSpPr>
            <a:spLocks noGrp="1"/>
          </p:cNvSpPr>
          <p:nvPr>
            <p:ph type="sldNum" sz="quarter" idx="12"/>
          </p:nvPr>
        </p:nvSpPr>
        <p:spPr/>
        <p:txBody>
          <a:bodyPr/>
          <a:lstStyle/>
          <a:p>
            <a:fld id="{2883DAC6-3B3F-4BE9-82FA-1A40DEC83075}" type="slidenum">
              <a:rPr lang="de-DE" smtClean="0"/>
              <a:pPr/>
              <a:t>‹Nr.›</a:t>
            </a:fld>
            <a:endParaRPr lang="de-DE"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2"/>
          <p:cNvSpPr>
            <a:spLocks noGrp="1"/>
          </p:cNvSpPr>
          <p:nvPr>
            <p:ph type="dt" sz="half" idx="10"/>
          </p:nvPr>
        </p:nvSpPr>
        <p:spPr/>
        <p:txBody>
          <a:bodyPr/>
          <a:lstStyle/>
          <a:p>
            <a:fld id="{4AE281C9-51E4-422B-95EB-158B12D3BFC9}" type="datetime1">
              <a:rPr lang="de-DE" smtClean="0"/>
              <a:t>27.03.2020</a:t>
            </a:fld>
            <a:endParaRPr lang="de-DE" dirty="0"/>
          </a:p>
        </p:txBody>
      </p:sp>
      <p:sp>
        <p:nvSpPr>
          <p:cNvPr id="3" name="Rectangle 3"/>
          <p:cNvSpPr>
            <a:spLocks noGrp="1"/>
          </p:cNvSpPr>
          <p:nvPr>
            <p:ph type="ftr" sz="quarter" idx="11"/>
          </p:nvPr>
        </p:nvSpPr>
        <p:spPr/>
        <p:txBody>
          <a:bodyPr/>
          <a:lstStyle/>
          <a:p>
            <a:endParaRPr lang="de-DE" dirty="0"/>
          </a:p>
        </p:txBody>
      </p:sp>
      <p:sp>
        <p:nvSpPr>
          <p:cNvPr id="4" name="Rectangle 4"/>
          <p:cNvSpPr>
            <a:spLocks noGrp="1"/>
          </p:cNvSpPr>
          <p:nvPr>
            <p:ph type="sldNum" sz="quarter" idx="12"/>
          </p:nvPr>
        </p:nvSpPr>
        <p:spPr/>
        <p:txBody>
          <a:bodyPr/>
          <a:lstStyle/>
          <a:p>
            <a:fld id="{2883DAC6-3B3F-4BE9-82FA-1A40DEC83075}" type="slidenum">
              <a:rPr lang="de-DE" smtClean="0"/>
              <a:pPr/>
              <a:t>‹Nr.›</a:t>
            </a:fld>
            <a:endParaRPr lang="de-DE"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Rectangle 1"/>
          <p:cNvSpPr>
            <a:spLocks noGrp="1"/>
          </p:cNvSpPr>
          <p:nvPr>
            <p:ph type="title"/>
          </p:nvPr>
        </p:nvSpPr>
        <p:spPr>
          <a:xfrm>
            <a:off x="457200" y="273050"/>
            <a:ext cx="3008313" cy="1162050"/>
          </a:xfrm>
        </p:spPr>
        <p:txBody>
          <a:bodyPr anchor="b">
            <a:normAutofit/>
          </a:bodyPr>
          <a:lstStyle>
            <a:lvl1pPr algn="ctr">
              <a:defRPr sz="2400" b="1">
                <a:solidFill>
                  <a:schemeClr val="tx2"/>
                </a:solidFill>
                <a:effectLst>
                  <a:outerShdw blurRad="38100" dist="25400" dir="8220000" algn="tr" rotWithShape="0">
                    <a:prstClr val="black">
                      <a:alpha val="35000"/>
                    </a:prstClr>
                  </a:outerShdw>
                </a:effectLst>
              </a:defRPr>
            </a:lvl1pPr>
          </a:lstStyle>
          <a:p>
            <a:r>
              <a:rPr lang="de-DE" smtClean="0"/>
              <a:t>Titelmasterformat durch Klicken bearbeiten</a:t>
            </a:r>
            <a:endParaRPr lang="en-US"/>
          </a:p>
        </p:txBody>
      </p:sp>
      <p:sp>
        <p:nvSpPr>
          <p:cNvPr id="3" name="Rectangl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Rectangle 3"/>
          <p:cNvSpPr>
            <a:spLocks noGrp="1"/>
          </p:cNvSpPr>
          <p:nvPr>
            <p:ph type="body" sz="half" idx="2"/>
          </p:nvPr>
        </p:nvSpPr>
        <p:spPr>
          <a:xfrm>
            <a:off x="457200" y="1435100"/>
            <a:ext cx="3008313" cy="4691063"/>
          </a:xfrm>
        </p:spPr>
        <p:txBody>
          <a:bodyPr/>
          <a:lstStyle>
            <a:lvl1pPr marL="0" indent="0" algn="ctr">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4"/>
          <p:cNvSpPr>
            <a:spLocks noGrp="1"/>
          </p:cNvSpPr>
          <p:nvPr>
            <p:ph type="dt" sz="half" idx="10"/>
          </p:nvPr>
        </p:nvSpPr>
        <p:spPr/>
        <p:txBody>
          <a:bodyPr/>
          <a:lstStyle/>
          <a:p>
            <a:fld id="{B5F89599-873D-465E-8A74-5DBA724EC132}" type="datetime1">
              <a:rPr lang="de-DE" smtClean="0"/>
              <a:t>27.03.2020</a:t>
            </a:fld>
            <a:endParaRPr lang="de-DE" dirty="0"/>
          </a:p>
        </p:txBody>
      </p:sp>
      <p:sp>
        <p:nvSpPr>
          <p:cNvPr id="6" name="Rectangle 5"/>
          <p:cNvSpPr>
            <a:spLocks noGrp="1"/>
          </p:cNvSpPr>
          <p:nvPr>
            <p:ph type="ftr" sz="quarter" idx="11"/>
          </p:nvPr>
        </p:nvSpPr>
        <p:spPr/>
        <p:txBody>
          <a:bodyPr/>
          <a:lstStyle/>
          <a:p>
            <a:endParaRPr lang="de-DE" dirty="0"/>
          </a:p>
        </p:txBody>
      </p:sp>
      <p:sp>
        <p:nvSpPr>
          <p:cNvPr id="7" name="Rectangle 6"/>
          <p:cNvSpPr>
            <a:spLocks noGrp="1"/>
          </p:cNvSpPr>
          <p:nvPr>
            <p:ph type="sldNum" sz="quarter" idx="12"/>
          </p:nvPr>
        </p:nvSpPr>
        <p:spPr/>
        <p:txBody>
          <a:bodyPr/>
          <a:lstStyle/>
          <a:p>
            <a:fld id="{2883DAC6-3B3F-4BE9-82FA-1A40DEC83075}" type="slidenum">
              <a:rPr lang="de-DE" smtClean="0"/>
              <a:pPr/>
              <a:t>‹Nr.›</a:t>
            </a:fld>
            <a:endParaRPr lang="de-DE"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8" name="Rectangle 7"/>
          <p:cNvSpPr/>
          <p:nvPr/>
        </p:nvSpPr>
        <p:spPr>
          <a:xfrm>
            <a:off x="727729" y="1062637"/>
            <a:ext cx="4599432" cy="3977640"/>
          </a:xfrm>
          <a:prstGeom prst="rect">
            <a:avLst/>
          </a:prstGeom>
          <a:solidFill>
            <a:schemeClr val="tx2">
              <a:shade val="15000"/>
            </a:schemeClr>
          </a:solidFill>
          <a:ln w="63500">
            <a:noFill/>
            <a:miter lim="800000"/>
          </a:ln>
          <a:effectLst>
            <a:outerShdw blurRad="63500" dist="25400" dir="7200000" algn="t" rotWithShape="0">
              <a:prstClr val="black">
                <a:alpha val="45000"/>
              </a:prstClr>
            </a:outerShdw>
          </a:effectLst>
        </p:spPr>
        <p:style>
          <a:lnRef idx="3">
            <a:schemeClr val="lt1"/>
          </a:lnRef>
          <a:fillRef idx="1">
            <a:schemeClr val="accent6"/>
          </a:fillRef>
          <a:effectRef idx="1">
            <a:schemeClr val="accent6"/>
          </a:effectRef>
          <a:fontRef idx="minor">
            <a:schemeClr val="lt1"/>
          </a:fontRef>
        </p:style>
        <p:txBody>
          <a:bodyPr lIns="45720" rIns="45720" rtlCol="0" anchor="ctr">
            <a:normAutofit/>
          </a:bodyPr>
          <a:lstStyle/>
          <a:p>
            <a:pPr marL="0" indent="-274320" algn="l">
              <a:buClr>
                <a:schemeClr val="accent1"/>
              </a:buClr>
              <a:buSzPct val="80000"/>
              <a:buFont typeface="Wingdings 2" pitchFamily="18" charset="2"/>
              <a:buNone/>
            </a:pPr>
            <a:endParaRPr lang="en-US" sz="2000" dirty="0">
              <a:solidFill>
                <a:schemeClr val="lt1"/>
              </a:solidFill>
              <a:latin typeface="+mn-lt"/>
              <a:ea typeface="+mn-ea"/>
              <a:cs typeface="+mn-cs"/>
            </a:endParaRPr>
          </a:p>
        </p:txBody>
      </p:sp>
      <p:sp>
        <p:nvSpPr>
          <p:cNvPr id="2" name="Rectangle 2"/>
          <p:cNvSpPr>
            <a:spLocks noGrp="1"/>
          </p:cNvSpPr>
          <p:nvPr>
            <p:ph type="title"/>
          </p:nvPr>
        </p:nvSpPr>
        <p:spPr>
          <a:xfrm>
            <a:off x="5514536" y="4343400"/>
            <a:ext cx="3048000" cy="709858"/>
          </a:xfrm>
        </p:spPr>
        <p:txBody>
          <a:bodyPr anchor="t">
            <a:noAutofit/>
          </a:bodyPr>
          <a:lstStyle>
            <a:lvl1pPr algn="l">
              <a:buNone/>
              <a:defRPr sz="2200" b="1">
                <a:solidFill>
                  <a:schemeClr val="tx2"/>
                </a:solidFill>
                <a:effectLst>
                  <a:outerShdw blurRad="38100" dist="25400" dir="8220000" algn="tr" rotWithShape="0">
                    <a:prstClr val="black">
                      <a:alpha val="35000"/>
                    </a:prstClr>
                  </a:outerShdw>
                </a:effectLst>
              </a:defRPr>
            </a:lvl1pPr>
          </a:lstStyle>
          <a:p>
            <a:r>
              <a:rPr lang="de-DE" smtClean="0"/>
              <a:t>Titelmasterformat durch Klicken bearbeiten</a:t>
            </a:r>
            <a:endParaRPr lang="en-US" dirty="0"/>
          </a:p>
        </p:txBody>
      </p:sp>
      <p:sp>
        <p:nvSpPr>
          <p:cNvPr id="3" name="Rectangle 3"/>
          <p:cNvSpPr>
            <a:spLocks noGrp="1"/>
          </p:cNvSpPr>
          <p:nvPr>
            <p:ph type="pic" idx="1"/>
          </p:nvPr>
        </p:nvSpPr>
        <p:spPr>
          <a:xfrm>
            <a:off x="739645" y="1222657"/>
            <a:ext cx="4575601" cy="3657600"/>
          </a:xfrm>
          <a:solidFill>
            <a:schemeClr val="tx2">
              <a:shade val="75000"/>
            </a:schemeClr>
          </a:solidFill>
          <a:ln w="63500">
            <a:noFill/>
            <a:miter lim="800000"/>
          </a:ln>
          <a:effectLst/>
        </p:spPr>
        <p:style>
          <a:lnRef idx="3">
            <a:schemeClr val="lt1"/>
          </a:lnRef>
          <a:fillRef idx="1">
            <a:schemeClr val="accent6"/>
          </a:fillRef>
          <a:effectRef idx="1">
            <a:schemeClr val="accent6"/>
          </a:effectRef>
          <a:fontRef idx="minor">
            <a:schemeClr val="lt1"/>
          </a:fontRef>
        </p:style>
        <p:txBody>
          <a:bodyPr/>
          <a:lstStyle>
            <a:lvl1pPr>
              <a:buNone/>
              <a:defRPr sz="3200"/>
            </a:lvl1pPr>
          </a:lstStyle>
          <a:p>
            <a:r>
              <a:rPr lang="de-DE" sz="2000" dirty="0" smtClean="0"/>
              <a:t>Bild durch Klicken auf Symbol hinzufügen</a:t>
            </a:r>
            <a:endParaRPr lang="en-US" sz="2000" dirty="0"/>
          </a:p>
        </p:txBody>
      </p:sp>
      <p:sp>
        <p:nvSpPr>
          <p:cNvPr id="4" name="Rectangle 4"/>
          <p:cNvSpPr>
            <a:spLocks noGrp="1"/>
          </p:cNvSpPr>
          <p:nvPr>
            <p:ph type="body" sz="half" idx="2"/>
          </p:nvPr>
        </p:nvSpPr>
        <p:spPr>
          <a:xfrm>
            <a:off x="5514536" y="1371600"/>
            <a:ext cx="3044952" cy="2930086"/>
          </a:xfrm>
        </p:spPr>
        <p:txBody>
          <a:bodyPr bIns="0" anchor="b">
            <a:normAutofit/>
          </a:bodyPr>
          <a:lstStyle>
            <a:lvl1pPr marL="0" marR="0" indent="0" algn="l">
              <a:buFontTx/>
              <a:buNone/>
              <a:defRPr sz="1300">
                <a:solidFill>
                  <a:schemeClr val="tx1">
                    <a:tint val="95000"/>
                  </a:schemeClr>
                </a:solidFill>
              </a:defRPr>
            </a:lvl1pPr>
            <a:lvl2pPr marL="460375" marR="0" indent="-112713">
              <a:buFontTx/>
              <a:buNone/>
              <a:defRPr sz="1200"/>
            </a:lvl2pPr>
            <a:lvl3pPr marL="914400" marR="0" indent="-117475">
              <a:buFontTx/>
              <a:buNone/>
              <a:defRPr sz="1000"/>
            </a:lvl3pPr>
            <a:lvl4pPr marL="1316038" marR="0" indent="-112713">
              <a:buFontTx/>
              <a:buNone/>
              <a:defRPr sz="900"/>
            </a:lvl4pPr>
            <a:lvl5pPr marL="1711325" marR="0" indent="-117475">
              <a:buFontTx/>
              <a:buNone/>
              <a:defRPr sz="900"/>
            </a:lvl5pPr>
          </a:lstStyle>
          <a:p>
            <a:pPr lvl="0"/>
            <a:r>
              <a:rPr lang="de-DE" smtClean="0"/>
              <a:t>Textmasterformat bearbeiten</a:t>
            </a:r>
          </a:p>
        </p:txBody>
      </p:sp>
      <p:sp>
        <p:nvSpPr>
          <p:cNvPr id="5" name="Rectangle 5"/>
          <p:cNvSpPr>
            <a:spLocks noGrp="1"/>
          </p:cNvSpPr>
          <p:nvPr>
            <p:ph type="dt" sz="half" idx="10"/>
          </p:nvPr>
        </p:nvSpPr>
        <p:spPr/>
        <p:txBody>
          <a:bodyPr/>
          <a:lstStyle/>
          <a:p>
            <a:fld id="{2060D031-DAC3-4BEB-AF87-B5D026DE1358}" type="datetime1">
              <a:rPr lang="de-DE" smtClean="0"/>
              <a:t>27.03.2020</a:t>
            </a:fld>
            <a:endParaRPr lang="de-DE" dirty="0"/>
          </a:p>
        </p:txBody>
      </p:sp>
      <p:sp>
        <p:nvSpPr>
          <p:cNvPr id="6" name="Rectangle 6"/>
          <p:cNvSpPr>
            <a:spLocks noGrp="1"/>
          </p:cNvSpPr>
          <p:nvPr>
            <p:ph type="ftr" sz="quarter" idx="11"/>
          </p:nvPr>
        </p:nvSpPr>
        <p:spPr/>
        <p:txBody>
          <a:bodyPr/>
          <a:lstStyle/>
          <a:p>
            <a:endParaRPr lang="de-DE" dirty="0"/>
          </a:p>
        </p:txBody>
      </p:sp>
      <p:sp>
        <p:nvSpPr>
          <p:cNvPr id="7" name="Rectangle 7"/>
          <p:cNvSpPr>
            <a:spLocks noGrp="1"/>
          </p:cNvSpPr>
          <p:nvPr>
            <p:ph type="sldNum" sz="quarter" idx="12"/>
          </p:nvPr>
        </p:nvSpPr>
        <p:spPr/>
        <p:txBody>
          <a:bodyPr/>
          <a:lstStyle/>
          <a:p>
            <a:fld id="{2883DAC6-3B3F-4BE9-82FA-1A40DEC83075}" type="slidenum">
              <a:rPr lang="de-DE" smtClean="0"/>
              <a:pPr/>
              <a:t>‹Nr.›</a:t>
            </a:fld>
            <a:endParaRPr lang="de-DE"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Rectangle 10"/>
          <p:cNvSpPr>
            <a:spLocks noGrp="1"/>
          </p:cNvSpPr>
          <p:nvPr>
            <p:ph type="title"/>
          </p:nvPr>
        </p:nvSpPr>
        <p:spPr>
          <a:xfrm>
            <a:off x="457200" y="304800"/>
            <a:ext cx="8229600" cy="1143000"/>
          </a:xfrm>
          <a:prstGeom prst="rect">
            <a:avLst/>
          </a:prstGeom>
        </p:spPr>
        <p:txBody>
          <a:bodyPr anchor="b" anchorCtr="0">
            <a:normAutofit/>
            <a:scene3d>
              <a:camera prst="orthographicFront"/>
              <a:lightRig rig="soft" dir="t">
                <a:rot lat="0" lon="0" rev="2100000"/>
              </a:lightRig>
            </a:scene3d>
            <a:sp3d prstMaterial="matte">
              <a:bevelT w="38100" h="38100"/>
            </a:sp3d>
          </a:bodyPr>
          <a:lstStyle/>
          <a:p>
            <a:r>
              <a:rPr lang="de-DE" smtClean="0"/>
              <a:t>Titelmasterformat durch Klicken bearbeiten</a:t>
            </a:r>
            <a:endParaRPr lang="en-US" dirty="0"/>
          </a:p>
        </p:txBody>
      </p:sp>
      <p:sp>
        <p:nvSpPr>
          <p:cNvPr id="5" name="Rectangle 11"/>
          <p:cNvSpPr>
            <a:spLocks noGrp="1"/>
          </p:cNvSpPr>
          <p:nvPr>
            <p:ph type="body" idx="1"/>
          </p:nvPr>
        </p:nvSpPr>
        <p:spPr>
          <a:xfrm>
            <a:off x="457200" y="1600200"/>
            <a:ext cx="8229600" cy="4525963"/>
          </a:xfrm>
          <a:prstGeom prst="rect">
            <a:avLst/>
          </a:prstGeom>
        </p:spPr>
        <p:txBody>
          <a:bodyPr lIns="45720" rIns="4572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smtClean="0"/>
          </a:p>
        </p:txBody>
      </p:sp>
      <p:sp>
        <p:nvSpPr>
          <p:cNvPr id="27" name="Rectangle 22"/>
          <p:cNvSpPr>
            <a:spLocks noGrp="1"/>
          </p:cNvSpPr>
          <p:nvPr>
            <p:ph type="dt" sz="half" idx="2"/>
          </p:nvPr>
        </p:nvSpPr>
        <p:spPr>
          <a:xfrm>
            <a:off x="457200" y="6245225"/>
            <a:ext cx="2133600" cy="476250"/>
          </a:xfrm>
          <a:prstGeom prst="rect">
            <a:avLst/>
          </a:prstGeom>
        </p:spPr>
        <p:txBody>
          <a:bodyPr anchor="b" anchorCtr="0"/>
          <a:lstStyle>
            <a:lvl1pPr>
              <a:defRPr lang="en-US" sz="1200" smtClean="0">
                <a:solidFill>
                  <a:schemeClr val="tx2"/>
                </a:solidFill>
                <a:latin typeface="+mn-lt"/>
                <a:ea typeface="+mn-lt"/>
                <a:cs typeface="+mn-lt"/>
              </a:defRPr>
            </a:lvl1pPr>
          </a:lstStyle>
          <a:p>
            <a:fld id="{45B76C88-F228-495A-A0A1-0D7D781C095B}" type="datetime1">
              <a:rPr lang="de-DE" smtClean="0"/>
              <a:t>27.03.2020</a:t>
            </a:fld>
            <a:endParaRPr lang="de-DE" dirty="0"/>
          </a:p>
        </p:txBody>
      </p:sp>
      <p:sp>
        <p:nvSpPr>
          <p:cNvPr id="18" name="Rectangle 18"/>
          <p:cNvSpPr>
            <a:spLocks noGrp="1"/>
          </p:cNvSpPr>
          <p:nvPr>
            <p:ph type="ftr" sz="quarter" idx="3"/>
          </p:nvPr>
        </p:nvSpPr>
        <p:spPr>
          <a:xfrm>
            <a:off x="3124200" y="6245225"/>
            <a:ext cx="2895600" cy="476250"/>
          </a:xfrm>
          <a:prstGeom prst="rect">
            <a:avLst/>
          </a:prstGeom>
        </p:spPr>
        <p:txBody>
          <a:bodyPr anchor="b" anchorCtr="0"/>
          <a:lstStyle>
            <a:lvl1pPr algn="ctr">
              <a:defRPr lang="en-US" sz="1200" smtClean="0">
                <a:solidFill>
                  <a:schemeClr val="tx2"/>
                </a:solidFill>
                <a:latin typeface="+mn-lt"/>
                <a:ea typeface="+mn-lt"/>
                <a:cs typeface="+mn-lt"/>
              </a:defRPr>
            </a:lvl1pPr>
          </a:lstStyle>
          <a:p>
            <a:endParaRPr lang="de-DE" dirty="0"/>
          </a:p>
        </p:txBody>
      </p:sp>
      <p:sp>
        <p:nvSpPr>
          <p:cNvPr id="13" name="Rectangle 15"/>
          <p:cNvSpPr>
            <a:spLocks noGrp="1"/>
          </p:cNvSpPr>
          <p:nvPr>
            <p:ph type="sldNum" sz="quarter" idx="4"/>
          </p:nvPr>
        </p:nvSpPr>
        <p:spPr>
          <a:xfrm>
            <a:off x="6553200" y="6245225"/>
            <a:ext cx="2133600" cy="476250"/>
          </a:xfrm>
          <a:prstGeom prst="rect">
            <a:avLst/>
          </a:prstGeom>
        </p:spPr>
        <p:txBody>
          <a:bodyPr anchor="b" anchorCtr="0"/>
          <a:lstStyle>
            <a:lvl1pPr algn="r">
              <a:defRPr lang="en-US" sz="1200" smtClean="0">
                <a:solidFill>
                  <a:schemeClr val="tx2"/>
                </a:solidFill>
                <a:latin typeface="+mn-lt"/>
                <a:ea typeface="+mn-lt"/>
                <a:cs typeface="+mn-lt"/>
              </a:defRPr>
            </a:lvl1pPr>
          </a:lstStyle>
          <a:p>
            <a:fld id="{2883DAC6-3B3F-4BE9-82FA-1A40DEC83075}" type="slidenum">
              <a:rPr lang="de-DE" smtClean="0"/>
              <a:pPr/>
              <a:t>‹Nr.›</a:t>
            </a:fld>
            <a:endParaRPr lang="de-DE"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defPPr>
        <a:defRPr sz="4400">
          <a:solidFill>
            <a:schemeClr val="tx2">
              <a:shade val="85000"/>
              <a:satMod val="150000"/>
            </a:schemeClr>
          </a:solidFill>
          <a:latin typeface="+mj-lt"/>
          <a:ea typeface="+mj-ea"/>
          <a:cs typeface="+mj-cs"/>
        </a:defRPr>
      </a:defPPr>
      <a:lvl1pPr algn="ctr" eaLnBrk="1" hangingPunct="1">
        <a:buNone/>
        <a:defRPr lang="en-US" sz="4800" b="1" strike="noStrike" kern="1200" baseline="0" dirty="0" smtClean="0">
          <a:solidFill>
            <a:schemeClr val="tx2">
              <a:shade val="85000"/>
              <a:satMod val="150000"/>
            </a:schemeClr>
          </a:solidFill>
          <a:effectLst>
            <a:outerShdw blurRad="63500" dist="38100" dir="8220000" algn="tl" rotWithShape="0">
              <a:srgbClr val="000000">
                <a:alpha val="30000"/>
              </a:srgbClr>
            </a:outerShdw>
          </a:effectLst>
          <a:latin typeface="+mj-lt"/>
          <a:ea typeface="+mj-lt"/>
          <a:cs typeface="+mj-lt"/>
        </a:defRPr>
      </a:lvl1pPr>
    </p:titleStyle>
    <p:bodyStyle>
      <a:defPPr>
        <a:defRPr>
          <a:solidFill>
            <a:schemeClr val="tx1"/>
          </a:solidFill>
          <a:latin typeface="+mn-lt"/>
          <a:ea typeface="+mn-ea"/>
          <a:cs typeface="+mn-cs"/>
        </a:defRPr>
      </a:defPPr>
      <a:lvl1pPr marL="0" indent="-274320" algn="l" eaLnBrk="1" hangingPunct="1">
        <a:buClr>
          <a:schemeClr val="accent1"/>
        </a:buClr>
        <a:buSzPct val="80000"/>
        <a:buFont typeface="Wingdings 2" pitchFamily="18" charset="2"/>
        <a:buChar char=""/>
        <a:defRPr sz="2800">
          <a:solidFill>
            <a:schemeClr val="tx1"/>
          </a:solidFill>
          <a:latin typeface="+mn-lt"/>
          <a:ea typeface="+mn-lt"/>
          <a:cs typeface="+mn-lt"/>
        </a:defRPr>
      </a:lvl1pPr>
      <a:lvl2pPr marL="557784" indent="-228600" algn="l" eaLnBrk="1" hangingPunct="1">
        <a:buClr>
          <a:schemeClr val="tx2"/>
        </a:buClr>
        <a:buFont typeface="Wingdings 2" pitchFamily="18" charset="2"/>
        <a:buChar char=""/>
        <a:defRPr sz="2200">
          <a:solidFill>
            <a:schemeClr val="tx1"/>
          </a:solidFill>
          <a:latin typeface="+mn-lt"/>
          <a:ea typeface="+mn-lt"/>
          <a:cs typeface="+mn-lt"/>
        </a:defRPr>
      </a:lvl2pPr>
      <a:lvl3pPr marL="813816" indent="-228600" algn="l" eaLnBrk="1" hangingPunct="1">
        <a:buClr>
          <a:schemeClr val="accent1"/>
        </a:buClr>
        <a:buFont typeface="Wingdings 2" pitchFamily="18" charset="2"/>
        <a:buChar char=""/>
        <a:defRPr sz="2000">
          <a:solidFill>
            <a:schemeClr val="tx1"/>
          </a:solidFill>
          <a:latin typeface="+mn-lt"/>
          <a:ea typeface="+mn-lt"/>
          <a:cs typeface="+mn-lt"/>
        </a:defRPr>
      </a:lvl3pPr>
      <a:lvl4pPr marL="1069848" indent="-228600" algn="l" eaLnBrk="1" hangingPunct="1">
        <a:buClr>
          <a:schemeClr val="tx2"/>
        </a:buClr>
        <a:buFont typeface="Wingdings 2" pitchFamily="18" charset="2"/>
        <a:buChar char=""/>
        <a:defRPr sz="1800">
          <a:solidFill>
            <a:schemeClr val="tx1"/>
          </a:solidFill>
          <a:latin typeface="+mn-lt"/>
          <a:ea typeface="+mn-lt"/>
          <a:cs typeface="+mn-lt"/>
        </a:defRPr>
      </a:lvl4pPr>
      <a:lvl5pPr marL="1316736" indent="-228600" algn="l" eaLnBrk="1" hangingPunct="1">
        <a:buClr>
          <a:schemeClr val="accent1"/>
        </a:buClr>
        <a:buFont typeface="Wingdings 2" pitchFamily="18" charset="2"/>
        <a:buChar char=""/>
        <a:defRPr sz="1800">
          <a:solidFill>
            <a:schemeClr val="tx1"/>
          </a:solidFill>
          <a:latin typeface="+mn-lt"/>
          <a:ea typeface="+mn-lt"/>
          <a:cs typeface="+mn-lt"/>
        </a:defRPr>
      </a:lvl5pPr>
      <a:lvl6pPr marL="1572768" indent="-228600" algn="l" eaLnBrk="1" hangingPunct="1">
        <a:buClr>
          <a:schemeClr val="tx2"/>
        </a:buClr>
        <a:buFont typeface="Wingdings 2" pitchFamily="18" charset="2"/>
        <a:buChar char=""/>
        <a:defRPr lang="en-US" sz="1600" baseline="0" smtClean="0">
          <a:latin typeface="+mn-lt"/>
        </a:defRPr>
      </a:lvl6pPr>
      <a:lvl7pPr marL="1819656" indent="-228600" algn="l" eaLnBrk="1" hangingPunct="1">
        <a:buClr>
          <a:schemeClr val="accent1"/>
        </a:buClr>
        <a:buFont typeface="Wingdings 2" pitchFamily="18" charset="2"/>
        <a:buChar char=""/>
        <a:defRPr lang="en-US" sz="1600" baseline="0" smtClean="0">
          <a:latin typeface="+mn-lt"/>
        </a:defRPr>
      </a:lvl7pPr>
      <a:lvl8pPr marL="2066544" indent="-228600" algn="l" eaLnBrk="1" hangingPunct="1">
        <a:buClr>
          <a:schemeClr val="tx2"/>
        </a:buClr>
        <a:buFont typeface="Wingdings 2" pitchFamily="18" charset="2"/>
        <a:buChar char=""/>
        <a:defRPr sz="1600" baseline="0">
          <a:latin typeface="+mn-lt"/>
        </a:defRPr>
      </a:lvl8pPr>
      <a:lvl9pPr marL="2313432" indent="-228600" algn="l" eaLnBrk="1" hangingPunct="1">
        <a:buClr>
          <a:schemeClr val="accent1"/>
        </a:buClr>
        <a:buFont typeface="Wingdings 2" pitchFamily="18" charset="2"/>
        <a:buChar char=""/>
        <a:defRPr sz="1400" baseline="0">
          <a:latin typeface="+mn-lt"/>
        </a:defRPr>
      </a:lvl9pPr>
    </p:bodyStyle>
    <p:otherStyle>
      <a:defPPr>
        <a:defRPr>
          <a:solidFill>
            <a:schemeClr val="tx1"/>
          </a:solidFill>
          <a:latin typeface="+mn-lt"/>
          <a:ea typeface="+mn-ea"/>
          <a:cs typeface="+mn-cs"/>
        </a:defRPr>
      </a:defPPr>
      <a:lvl1pPr marL="0" eaLnBrk="1" hangingPunct="1"/>
      <a:lvl2pPr marL="457200" eaLnBrk="1" hangingPunct="1"/>
      <a:lvl3pPr marL="914400" eaLnBrk="1" hangingPunct="1"/>
      <a:lvl4pPr marL="1371600" eaLnBrk="1" hangingPunct="1"/>
      <a:lvl5pPr marL="1828800" eaLnBrk="1" hangingPunct="1"/>
      <a:lvl6pPr marL="2286000" eaLnBrk="1" hangingPunct="1"/>
      <a:lvl7pPr marL="2743200" eaLnBrk="1" hangingPunct="1"/>
      <a:lvl8pPr marL="3200400" eaLnBrk="1" hangingPunct="1"/>
      <a:lvl9pPr marL="3657600" eaLnBrk="1" hangingPunct="1"/>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304800"/>
            <a:ext cx="8229600" cy="5932512"/>
          </a:xfrm>
        </p:spPr>
        <p:txBody>
          <a:bodyPr anchor="t">
            <a:normAutofit fontScale="90000"/>
          </a:bodyPr>
          <a:lstStyle/>
          <a:p>
            <a:pPr algn="l"/>
            <a:r>
              <a:rPr lang="de-DE" sz="2200" dirty="0" smtClean="0"/>
              <a:t>Prälat Schimmöller</a:t>
            </a:r>
            <a:br>
              <a:rPr lang="de-DE" sz="2200" dirty="0" smtClean="0"/>
            </a:br>
            <a:r>
              <a:rPr lang="de-DE" sz="2200" dirty="0" smtClean="0"/>
              <a:t>feiert mit uns.</a:t>
            </a:r>
            <a:br>
              <a:rPr lang="de-DE" sz="2200" dirty="0" smtClean="0"/>
            </a:br>
            <a:r>
              <a:rPr lang="de-DE" sz="2200" dirty="0" smtClean="0"/>
              <a:t>Wir sagen Prälat, weil er Chefaufgaben </a:t>
            </a:r>
            <a:br>
              <a:rPr lang="de-DE" sz="2200" dirty="0" smtClean="0"/>
            </a:br>
            <a:r>
              <a:rPr lang="de-DE" sz="2200" dirty="0" smtClean="0"/>
              <a:t>in der Diözese hatte.</a:t>
            </a:r>
            <a:r>
              <a:rPr lang="de-DE" sz="2200" dirty="0"/>
              <a:t/>
            </a:r>
            <a:br>
              <a:rPr lang="de-DE" sz="2200" dirty="0"/>
            </a:br>
            <a:r>
              <a:rPr lang="de-DE" sz="2200" dirty="0" smtClean="0"/>
              <a:t>Er ist schon Rentner.</a:t>
            </a:r>
            <a:br>
              <a:rPr lang="de-DE" sz="2200" dirty="0" smtClean="0"/>
            </a:br>
            <a:r>
              <a:rPr lang="de-DE" sz="2200" dirty="0" smtClean="0"/>
              <a:t>Er bleibt Priester.</a:t>
            </a:r>
            <a:br>
              <a:rPr lang="de-DE" sz="2200" dirty="0" smtClean="0"/>
            </a:br>
            <a:r>
              <a:rPr lang="de-DE" sz="2000" dirty="0"/>
              <a:t>Er hilft </a:t>
            </a:r>
            <a:br>
              <a:rPr lang="de-DE" sz="2000" dirty="0"/>
            </a:br>
            <a:r>
              <a:rPr lang="de-DE" sz="2000" dirty="0"/>
              <a:t>noch immer mit</a:t>
            </a:r>
            <a:r>
              <a:rPr lang="de-DE" sz="2000" dirty="0" smtClean="0"/>
              <a:t>.</a:t>
            </a:r>
            <a:r>
              <a:rPr lang="de-DE" dirty="0"/>
              <a:t/>
            </a:r>
            <a:br>
              <a:rPr lang="de-DE" dirty="0"/>
            </a:br>
            <a:r>
              <a:rPr lang="de-DE" sz="2700" dirty="0" smtClean="0"/>
              <a:t>Früher war er Chef </a:t>
            </a:r>
            <a:br>
              <a:rPr lang="de-DE" sz="2700" dirty="0" smtClean="0"/>
            </a:br>
            <a:r>
              <a:rPr lang="de-DE" sz="2700" dirty="0" smtClean="0"/>
              <a:t>des Schulreferates der Diözese Eichstätt</a:t>
            </a:r>
            <a:br>
              <a:rPr lang="de-DE" sz="2700" dirty="0" smtClean="0"/>
            </a:br>
            <a:r>
              <a:rPr lang="de-DE" sz="2700" dirty="0" smtClean="0"/>
              <a:t>und Vertreter des Bischofs.</a:t>
            </a:r>
            <a:br>
              <a:rPr lang="de-DE" sz="2700" dirty="0" smtClean="0"/>
            </a:br>
            <a:r>
              <a:rPr lang="de-DE" sz="3100" dirty="0" smtClean="0"/>
              <a:t>Er wohnt in Ingolstadt.</a:t>
            </a:r>
            <a:br>
              <a:rPr lang="de-DE" sz="3100" dirty="0" smtClean="0"/>
            </a:br>
            <a:r>
              <a:rPr lang="de-DE" sz="3100" dirty="0" smtClean="0"/>
              <a:t>Er kommt immer </a:t>
            </a:r>
            <a:br>
              <a:rPr lang="de-DE" sz="3100" dirty="0" smtClean="0"/>
            </a:br>
            <a:r>
              <a:rPr lang="de-DE" sz="3100" dirty="0" smtClean="0"/>
              <a:t>zur Firmung nach Zell.</a:t>
            </a:r>
            <a:br>
              <a:rPr lang="de-DE" sz="3100" dirty="0" smtClean="0"/>
            </a:br>
            <a:r>
              <a:rPr lang="de-DE" sz="3100" dirty="0" smtClean="0"/>
              <a:t>Er kommt aber auch zur Firmung </a:t>
            </a:r>
            <a:br>
              <a:rPr lang="de-DE" sz="3100" dirty="0" smtClean="0"/>
            </a:br>
            <a:r>
              <a:rPr lang="de-DE" sz="3100" dirty="0" smtClean="0"/>
              <a:t>nach Schwabach und in andere Städte.</a:t>
            </a:r>
            <a:br>
              <a:rPr lang="de-DE" sz="3100" dirty="0" smtClean="0"/>
            </a:br>
            <a:r>
              <a:rPr lang="de-DE" sz="3100" dirty="0" smtClean="0"/>
              <a:t/>
            </a:r>
            <a:br>
              <a:rPr lang="de-DE" sz="3100" dirty="0" smtClean="0"/>
            </a:br>
            <a:endParaRPr lang="de-DE" sz="3100" dirty="0"/>
          </a:p>
        </p:txBody>
      </p:sp>
      <p:sp>
        <p:nvSpPr>
          <p:cNvPr id="3" name="Inhaltsplatzhalter 2"/>
          <p:cNvSpPr>
            <a:spLocks noGrp="1"/>
          </p:cNvSpPr>
          <p:nvPr>
            <p:ph sz="half" idx="1"/>
          </p:nvPr>
        </p:nvSpPr>
        <p:spPr>
          <a:xfrm>
            <a:off x="457200" y="5949280"/>
            <a:ext cx="4038600" cy="648072"/>
          </a:xfrm>
        </p:spPr>
        <p:txBody>
          <a:bodyPr>
            <a:normAutofit fontScale="70000" lnSpcReduction="20000"/>
          </a:bodyPr>
          <a:lstStyle/>
          <a:p>
            <a:pPr indent="0">
              <a:buNone/>
            </a:pPr>
            <a:r>
              <a:rPr lang="de-DE" i="1" dirty="0" smtClean="0"/>
              <a:t> Wir haben Prälat Schimmöller auch einen Gebärdennamen gegeben: Sch</a:t>
            </a:r>
            <a:endParaRPr lang="de-DE" dirty="0"/>
          </a:p>
          <a:p>
            <a:pPr indent="0">
              <a:buNone/>
            </a:pPr>
            <a:endParaRPr lang="de-DE" dirty="0"/>
          </a:p>
        </p:txBody>
      </p:sp>
      <p:sp>
        <p:nvSpPr>
          <p:cNvPr id="4" name="Foliennummernplatzhalter 3"/>
          <p:cNvSpPr>
            <a:spLocks noGrp="1"/>
          </p:cNvSpPr>
          <p:nvPr>
            <p:ph type="sldNum" sz="quarter" idx="12"/>
          </p:nvPr>
        </p:nvSpPr>
        <p:spPr/>
        <p:txBody>
          <a:bodyPr/>
          <a:lstStyle/>
          <a:p>
            <a:fld id="{2883DAC6-3B3F-4BE9-82FA-1A40DEC83075}" type="slidenum">
              <a:rPr lang="de-DE" smtClean="0"/>
              <a:pPr/>
              <a:t>1</a:t>
            </a:fld>
            <a:endParaRPr lang="de-DE" dirty="0"/>
          </a:p>
        </p:txBody>
      </p:sp>
      <p:pic>
        <p:nvPicPr>
          <p:cNvPr id="10" name="Inhaltsplatzhalter 9"/>
          <p:cNvPicPr>
            <a:picLocks noGrp="1" noChangeAspect="1"/>
          </p:cNvPicPr>
          <p:nvPr>
            <p:ph sz="half" idx="2"/>
          </p:nvPr>
        </p:nvPicPr>
        <p:blipFill rotWithShape="1">
          <a:blip r:embed="rId2" cstate="print">
            <a:extLst>
              <a:ext uri="{28A0092B-C50C-407E-A947-70E740481C1C}">
                <a14:useLocalDpi xmlns:a14="http://schemas.microsoft.com/office/drawing/2010/main" val="0"/>
              </a:ext>
            </a:extLst>
          </a:blip>
          <a:srcRect l="50180" t="25495" r="23951" b="23034"/>
          <a:stretch/>
        </p:blipFill>
        <p:spPr>
          <a:xfrm>
            <a:off x="6804248" y="332656"/>
            <a:ext cx="1800200" cy="5350597"/>
          </a:xfrm>
        </p:spPr>
      </p:pic>
    </p:spTree>
    <p:extLst>
      <p:ext uri="{BB962C8B-B14F-4D97-AF65-F5344CB8AC3E}">
        <p14:creationId xmlns:p14="http://schemas.microsoft.com/office/powerpoint/2010/main" val="33972819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smtClean="0">
                <a:solidFill>
                  <a:schemeClr val="accent6">
                    <a:lumMod val="75000"/>
                  </a:schemeClr>
                </a:solidFill>
              </a:rPr>
              <a:t>Prälat Schimmöller segnet uns.</a:t>
            </a:r>
            <a:endParaRPr lang="de-DE" dirty="0">
              <a:solidFill>
                <a:schemeClr val="accent6">
                  <a:lumMod val="75000"/>
                </a:schemeClr>
              </a:solidFill>
            </a:endParaRPr>
          </a:p>
        </p:txBody>
      </p:sp>
      <p:pic>
        <p:nvPicPr>
          <p:cNvPr id="4098" name="Picture 2"/>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4716016" y="2348880"/>
            <a:ext cx="3456384" cy="3456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liennummernplatzhalter 2"/>
          <p:cNvSpPr>
            <a:spLocks noGrp="1"/>
          </p:cNvSpPr>
          <p:nvPr>
            <p:ph type="sldNum" sz="quarter" idx="12"/>
          </p:nvPr>
        </p:nvSpPr>
        <p:spPr/>
        <p:txBody>
          <a:bodyPr/>
          <a:lstStyle/>
          <a:p>
            <a:fld id="{2883DAC6-3B3F-4BE9-82FA-1A40DEC83075}" type="slidenum">
              <a:rPr lang="de-DE" smtClean="0"/>
              <a:pPr/>
              <a:t>10</a:t>
            </a:fld>
            <a:endParaRPr lang="de-DE" dirty="0"/>
          </a:p>
        </p:txBody>
      </p:sp>
      <p:pic>
        <p:nvPicPr>
          <p:cNvPr id="8" name="Inhaltsplatzhalter 7"/>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961612" y="1600200"/>
            <a:ext cx="3029776" cy="4525963"/>
          </a:xfrm>
        </p:spPr>
      </p:pic>
      <p:sp>
        <p:nvSpPr>
          <p:cNvPr id="6" name="Inhaltsplatzhalter 3"/>
          <p:cNvSpPr txBox="1">
            <a:spLocks/>
          </p:cNvSpPr>
          <p:nvPr/>
        </p:nvSpPr>
        <p:spPr>
          <a:xfrm>
            <a:off x="395536" y="6380960"/>
            <a:ext cx="4038600" cy="320899"/>
          </a:xfrm>
          <a:prstGeom prst="rect">
            <a:avLst/>
          </a:prstGeom>
        </p:spPr>
        <p:txBody>
          <a:bodyPr>
            <a:normAutofit fontScale="25000" lnSpcReduction="20000"/>
          </a:bodyPr>
          <a:lstStyle>
            <a:defPPr>
              <a:defRPr>
                <a:solidFill>
                  <a:schemeClr val="tx1"/>
                </a:solidFill>
                <a:latin typeface="+mn-lt"/>
                <a:ea typeface="+mn-ea"/>
                <a:cs typeface="+mn-cs"/>
              </a:defRPr>
            </a:defPPr>
            <a:lvl1pPr marL="0" indent="-274320" algn="l" eaLnBrk="1" hangingPunct="1">
              <a:buClr>
                <a:schemeClr val="accent1"/>
              </a:buClr>
              <a:buSzPct val="80000"/>
              <a:buFont typeface="Wingdings 2" pitchFamily="18" charset="2"/>
              <a:buChar char=""/>
              <a:defRPr sz="2800">
                <a:solidFill>
                  <a:schemeClr val="tx1"/>
                </a:solidFill>
                <a:latin typeface="+mn-lt"/>
                <a:ea typeface="+mn-lt"/>
                <a:cs typeface="+mn-lt"/>
              </a:defRPr>
            </a:lvl1pPr>
            <a:lvl2pPr marL="557784" indent="-228600" algn="l" eaLnBrk="1" hangingPunct="1">
              <a:buClr>
                <a:schemeClr val="tx2"/>
              </a:buClr>
              <a:buFont typeface="Wingdings 2" pitchFamily="18" charset="2"/>
              <a:buChar char=""/>
              <a:defRPr sz="2200">
                <a:solidFill>
                  <a:schemeClr val="tx1"/>
                </a:solidFill>
                <a:latin typeface="+mn-lt"/>
                <a:ea typeface="+mn-lt"/>
                <a:cs typeface="+mn-lt"/>
              </a:defRPr>
            </a:lvl2pPr>
            <a:lvl3pPr marL="813816" indent="-228600" algn="l" eaLnBrk="1" hangingPunct="1">
              <a:buClr>
                <a:schemeClr val="accent1"/>
              </a:buClr>
              <a:buFont typeface="Wingdings 2" pitchFamily="18" charset="2"/>
              <a:buChar char=""/>
              <a:defRPr sz="2000">
                <a:solidFill>
                  <a:schemeClr val="tx1"/>
                </a:solidFill>
                <a:latin typeface="+mn-lt"/>
                <a:ea typeface="+mn-lt"/>
                <a:cs typeface="+mn-lt"/>
              </a:defRPr>
            </a:lvl3pPr>
            <a:lvl4pPr marL="1069848" indent="-228600" algn="l" eaLnBrk="1" hangingPunct="1">
              <a:buClr>
                <a:schemeClr val="tx2"/>
              </a:buClr>
              <a:buFont typeface="Wingdings 2" pitchFamily="18" charset="2"/>
              <a:buChar char=""/>
              <a:defRPr sz="1800">
                <a:solidFill>
                  <a:schemeClr val="tx1"/>
                </a:solidFill>
                <a:latin typeface="+mn-lt"/>
                <a:ea typeface="+mn-lt"/>
                <a:cs typeface="+mn-lt"/>
              </a:defRPr>
            </a:lvl4pPr>
            <a:lvl5pPr marL="1316736" indent="-228600" algn="l" eaLnBrk="1" hangingPunct="1">
              <a:buClr>
                <a:schemeClr val="accent1"/>
              </a:buClr>
              <a:buFont typeface="Wingdings 2" pitchFamily="18" charset="2"/>
              <a:buChar char=""/>
              <a:defRPr sz="1800">
                <a:solidFill>
                  <a:schemeClr val="tx1"/>
                </a:solidFill>
                <a:latin typeface="+mn-lt"/>
                <a:ea typeface="+mn-lt"/>
                <a:cs typeface="+mn-lt"/>
              </a:defRPr>
            </a:lvl5pPr>
            <a:lvl6pPr marL="1572768" indent="-228600" algn="l" eaLnBrk="1" hangingPunct="1">
              <a:buClr>
                <a:schemeClr val="tx2"/>
              </a:buClr>
              <a:buFont typeface="Wingdings 2" pitchFamily="18" charset="2"/>
              <a:buChar char=""/>
              <a:defRPr lang="en-US" sz="1600" baseline="0" smtClean="0">
                <a:latin typeface="+mn-lt"/>
              </a:defRPr>
            </a:lvl6pPr>
            <a:lvl7pPr marL="1819656" indent="-228600" algn="l" eaLnBrk="1" hangingPunct="1">
              <a:buClr>
                <a:schemeClr val="accent1"/>
              </a:buClr>
              <a:buFont typeface="Wingdings 2" pitchFamily="18" charset="2"/>
              <a:buChar char=""/>
              <a:defRPr lang="en-US" sz="1600" baseline="0" smtClean="0">
                <a:latin typeface="+mn-lt"/>
              </a:defRPr>
            </a:lvl7pPr>
            <a:lvl8pPr marL="2066544" indent="-228600" algn="l" eaLnBrk="1" hangingPunct="1">
              <a:buClr>
                <a:schemeClr val="tx2"/>
              </a:buClr>
              <a:buFont typeface="Wingdings 2" pitchFamily="18" charset="2"/>
              <a:buChar char=""/>
              <a:defRPr sz="1600" baseline="0">
                <a:latin typeface="+mn-lt"/>
              </a:defRPr>
            </a:lvl8pPr>
            <a:lvl9pPr marL="2313432" indent="-228600" algn="l" eaLnBrk="1" hangingPunct="1">
              <a:buClr>
                <a:schemeClr val="accent1"/>
              </a:buClr>
              <a:buFont typeface="Wingdings 2" pitchFamily="18" charset="2"/>
              <a:buChar char=""/>
              <a:defRPr sz="1400" baseline="0">
                <a:latin typeface="+mn-lt"/>
              </a:defRPr>
            </a:lvl9pPr>
          </a:lstStyle>
          <a:p>
            <a:pPr indent="0">
              <a:buFont typeface="Wingdings 2" pitchFamily="18" charset="2"/>
              <a:buNone/>
            </a:pPr>
            <a:r>
              <a:rPr lang="de-DE" kern="0" dirty="0" smtClean="0"/>
              <a:t>© der Gebärdenbilder: Gebärdenbaukasten Verlag Karin Kestner; Pictogramme: Piktos: ARASAAC (http://www.catedu.es/arasaac/) Mulberry (http://straight-street.com/) Sclera (http://www.Sclera.be) User photos (Copyright undefined) Picto-Selector (http://www.PictoSelector.eu) Fotos, Zeichnungen: A. Zimmermann - Nur zum schulinternen Gebrauch. </a:t>
            </a:r>
            <a:endParaRPr lang="de-DE" kern="0" dirty="0"/>
          </a:p>
        </p:txBody>
      </p:sp>
    </p:spTree>
    <p:extLst>
      <p:ext uri="{BB962C8B-B14F-4D97-AF65-F5344CB8AC3E}">
        <p14:creationId xmlns:p14="http://schemas.microsoft.com/office/powerpoint/2010/main" val="37096981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457200" y="404664"/>
            <a:ext cx="4546848" cy="5721499"/>
          </a:xfrm>
        </p:spPr>
        <p:txBody>
          <a:bodyPr anchor="b">
            <a:normAutofit fontScale="62500" lnSpcReduction="20000"/>
          </a:bodyPr>
          <a:lstStyle/>
          <a:p>
            <a:pPr indent="0">
              <a:buNone/>
            </a:pPr>
            <a:r>
              <a:rPr lang="de-DE" sz="3200" dirty="0" smtClean="0">
                <a:latin typeface="Century Gothic" panose="020B0502020202020204" pitchFamily="34" charset="0"/>
              </a:rPr>
              <a:t>Eigentlich firmt der Bischof.</a:t>
            </a:r>
          </a:p>
          <a:p>
            <a:pPr indent="0">
              <a:buNone/>
            </a:pPr>
            <a:r>
              <a:rPr lang="de-DE" sz="3200" dirty="0" smtClean="0">
                <a:latin typeface="Century Gothic" panose="020B0502020202020204" pitchFamily="34" charset="0"/>
              </a:rPr>
              <a:t>Aber er kann das alleine nicht schaffen.</a:t>
            </a:r>
          </a:p>
          <a:p>
            <a:pPr indent="0">
              <a:buNone/>
            </a:pPr>
            <a:r>
              <a:rPr lang="de-DE" sz="3200" dirty="0" smtClean="0">
                <a:latin typeface="Century Gothic" panose="020B0502020202020204" pitchFamily="34" charset="0"/>
              </a:rPr>
              <a:t>Deshalb helfen ihm andere Priester.</a:t>
            </a:r>
          </a:p>
          <a:p>
            <a:pPr indent="0">
              <a:buNone/>
            </a:pPr>
            <a:r>
              <a:rPr lang="de-DE" sz="3200" dirty="0" smtClean="0">
                <a:latin typeface="Century Gothic" panose="020B0502020202020204" pitchFamily="34" charset="0"/>
              </a:rPr>
              <a:t>Sie sind alle auch Chefs.</a:t>
            </a:r>
          </a:p>
          <a:p>
            <a:pPr indent="0">
              <a:buNone/>
            </a:pPr>
            <a:r>
              <a:rPr lang="de-DE" sz="3200" dirty="0" smtClean="0">
                <a:latin typeface="Century Gothic" panose="020B0502020202020204" pitchFamily="34" charset="0"/>
              </a:rPr>
              <a:t>Chef eines Klosters (Abt).</a:t>
            </a:r>
          </a:p>
          <a:p>
            <a:pPr indent="0">
              <a:buNone/>
            </a:pPr>
            <a:r>
              <a:rPr lang="de-DE" sz="3200" dirty="0" smtClean="0">
                <a:latin typeface="Century Gothic" panose="020B0502020202020204" pitchFamily="34" charset="0"/>
              </a:rPr>
              <a:t>Chef in einem anderen Land: </a:t>
            </a:r>
          </a:p>
          <a:p>
            <a:pPr indent="0">
              <a:buNone/>
            </a:pPr>
            <a:r>
              <a:rPr lang="de-DE" sz="3200" dirty="0" smtClean="0">
                <a:latin typeface="Century Gothic" panose="020B0502020202020204" pitchFamily="34" charset="0"/>
              </a:rPr>
              <a:t>Bischof </a:t>
            </a:r>
            <a:r>
              <a:rPr lang="de-DE" sz="3200" dirty="0">
                <a:latin typeface="Century Gothic" panose="020B0502020202020204" pitchFamily="34" charset="0"/>
              </a:rPr>
              <a:t>Valerian </a:t>
            </a:r>
            <a:r>
              <a:rPr lang="de-DE" sz="3200" dirty="0" smtClean="0">
                <a:latin typeface="Century Gothic" panose="020B0502020202020204" pitchFamily="34" charset="0"/>
              </a:rPr>
              <a:t>D'Souza aus Indien</a:t>
            </a:r>
          </a:p>
          <a:p>
            <a:pPr indent="0">
              <a:buNone/>
            </a:pPr>
            <a:r>
              <a:rPr lang="de-DE" sz="3200" dirty="0">
                <a:latin typeface="Century Gothic" panose="020B0502020202020204" pitchFamily="34" charset="0"/>
              </a:rPr>
              <a:t>o</a:t>
            </a:r>
            <a:r>
              <a:rPr lang="de-DE" sz="3200" dirty="0" smtClean="0">
                <a:latin typeface="Century Gothic" panose="020B0502020202020204" pitchFamily="34" charset="0"/>
              </a:rPr>
              <a:t>der Chef in Eichstätt von einer Abteilung der Kirche (Schulen, Gemeinden, Finanzen…).</a:t>
            </a:r>
          </a:p>
          <a:p>
            <a:pPr indent="0">
              <a:buNone/>
            </a:pPr>
            <a:r>
              <a:rPr lang="de-DE" sz="3200" dirty="0" smtClean="0">
                <a:latin typeface="Century Gothic" panose="020B0502020202020204" pitchFamily="34" charset="0"/>
              </a:rPr>
              <a:t>Sie machen das alle auch noch, </a:t>
            </a:r>
          </a:p>
          <a:p>
            <a:pPr indent="0">
              <a:buNone/>
            </a:pPr>
            <a:r>
              <a:rPr lang="de-DE" sz="3200" dirty="0" smtClean="0">
                <a:latin typeface="Century Gothic" panose="020B0502020202020204" pitchFamily="34" charset="0"/>
              </a:rPr>
              <a:t>wenn sie Rentner sind.</a:t>
            </a:r>
          </a:p>
          <a:p>
            <a:pPr indent="0">
              <a:buNone/>
            </a:pPr>
            <a:endParaRPr lang="de-DE" dirty="0" smtClean="0">
              <a:latin typeface="Century Gothic" panose="020B0502020202020204" pitchFamily="34" charset="0"/>
            </a:endParaRPr>
          </a:p>
          <a:p>
            <a:pPr indent="0">
              <a:buNone/>
            </a:pPr>
            <a:endParaRPr lang="de-DE" dirty="0">
              <a:latin typeface="Century Gothic" panose="020B0502020202020204" pitchFamily="34" charset="0"/>
            </a:endParaRPr>
          </a:p>
          <a:p>
            <a:pPr indent="0">
              <a:buNone/>
            </a:pPr>
            <a:endParaRPr lang="de-DE" dirty="0">
              <a:latin typeface="Century Gothic" panose="020B0502020202020204" pitchFamily="34" charset="0"/>
            </a:endParaRPr>
          </a:p>
          <a:p>
            <a:pPr indent="0">
              <a:buNone/>
            </a:pPr>
            <a:r>
              <a:rPr lang="de-DE" sz="3200" dirty="0" smtClean="0">
                <a:latin typeface="Century Gothic" panose="020B0502020202020204" pitchFamily="34" charset="0"/>
              </a:rPr>
              <a:t>Der Bischof weiht auch die Priester.</a:t>
            </a:r>
          </a:p>
          <a:p>
            <a:pPr indent="0">
              <a:buNone/>
            </a:pPr>
            <a:r>
              <a:rPr lang="de-DE" sz="3200" dirty="0" smtClean="0">
                <a:latin typeface="Century Gothic" panose="020B0502020202020204" pitchFamily="34" charset="0"/>
              </a:rPr>
              <a:t>Jeder Gläubige ist gleich wichtig.</a:t>
            </a:r>
          </a:p>
          <a:p>
            <a:pPr indent="0">
              <a:buNone/>
            </a:pPr>
            <a:r>
              <a:rPr lang="de-DE" sz="3200" dirty="0" smtClean="0">
                <a:latin typeface="Century Gothic" panose="020B0502020202020204" pitchFamily="34" charset="0"/>
              </a:rPr>
              <a:t>Deshalb ist für </a:t>
            </a:r>
          </a:p>
          <a:p>
            <a:pPr indent="0">
              <a:buNone/>
            </a:pPr>
            <a:r>
              <a:rPr lang="de-DE" sz="3200" dirty="0" smtClean="0">
                <a:latin typeface="Century Gothic" panose="020B0502020202020204" pitchFamily="34" charset="0"/>
              </a:rPr>
              <a:t>die Firmung + die Priesterweihe </a:t>
            </a:r>
          </a:p>
          <a:p>
            <a:pPr indent="0">
              <a:buNone/>
            </a:pPr>
            <a:r>
              <a:rPr lang="de-DE" sz="3200" dirty="0" smtClean="0">
                <a:latin typeface="Century Gothic" panose="020B0502020202020204" pitchFamily="34" charset="0"/>
              </a:rPr>
              <a:t>der Bischof zuständig.</a:t>
            </a:r>
          </a:p>
          <a:p>
            <a:pPr indent="0">
              <a:buNone/>
            </a:pPr>
            <a:endParaRPr lang="de-DE" sz="3200" dirty="0" smtClean="0"/>
          </a:p>
          <a:p>
            <a:pPr indent="0">
              <a:buNone/>
            </a:pPr>
            <a:r>
              <a:rPr lang="de-DE" sz="1300" dirty="0" smtClean="0"/>
              <a:t>Fotos: Pressedienst Diözese Eichstätt</a:t>
            </a:r>
          </a:p>
        </p:txBody>
      </p:sp>
      <p:pic>
        <p:nvPicPr>
          <p:cNvPr id="6" name="Inhaltsplatzhalter 5"/>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508104" y="332656"/>
            <a:ext cx="2316407" cy="3517851"/>
          </a:xfrm>
        </p:spPr>
      </p:pic>
      <p:sp>
        <p:nvSpPr>
          <p:cNvPr id="5" name="Foliennummernplatzhalter 4"/>
          <p:cNvSpPr>
            <a:spLocks noGrp="1"/>
          </p:cNvSpPr>
          <p:nvPr>
            <p:ph type="sldNum" sz="quarter" idx="12"/>
          </p:nvPr>
        </p:nvSpPr>
        <p:spPr/>
        <p:txBody>
          <a:bodyPr/>
          <a:lstStyle/>
          <a:p>
            <a:fld id="{2883DAC6-3B3F-4BE9-82FA-1A40DEC83075}" type="slidenum">
              <a:rPr lang="de-DE" smtClean="0"/>
              <a:pPr/>
              <a:t>2</a:t>
            </a:fld>
            <a:endParaRPr lang="de-DE" dirty="0"/>
          </a:p>
        </p:txBody>
      </p:sp>
      <p:pic>
        <p:nvPicPr>
          <p:cNvPr id="7" name="Grafik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8144" y="4221088"/>
            <a:ext cx="1911587" cy="2224393"/>
          </a:xfrm>
          <a:prstGeom prst="rect">
            <a:avLst/>
          </a:prstGeom>
        </p:spPr>
      </p:pic>
    </p:spTree>
    <p:extLst>
      <p:ext uri="{BB962C8B-B14F-4D97-AF65-F5344CB8AC3E}">
        <p14:creationId xmlns:p14="http://schemas.microsoft.com/office/powerpoint/2010/main" val="30589210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304800"/>
            <a:ext cx="8229600" cy="1972072"/>
          </a:xfrm>
        </p:spPr>
        <p:txBody>
          <a:bodyPr>
            <a:normAutofit fontScale="90000"/>
          </a:bodyPr>
          <a:lstStyle/>
          <a:p>
            <a:r>
              <a:rPr lang="de-DE" dirty="0"/>
              <a:t>Der Bischof hat </a:t>
            </a:r>
            <a:r>
              <a:rPr lang="de-DE" dirty="0" smtClean="0"/>
              <a:t>Prälat </a:t>
            </a:r>
            <a:r>
              <a:rPr lang="de-DE" dirty="0"/>
              <a:t>Schimmöller etwas mitgegeben:</a:t>
            </a:r>
            <a:br>
              <a:rPr lang="de-DE" dirty="0"/>
            </a:br>
            <a:endParaRPr lang="de-DE" dirty="0"/>
          </a:p>
        </p:txBody>
      </p:sp>
      <p:sp>
        <p:nvSpPr>
          <p:cNvPr id="3" name="Inhaltsplatzhalter 2"/>
          <p:cNvSpPr>
            <a:spLocks noGrp="1"/>
          </p:cNvSpPr>
          <p:nvPr>
            <p:ph sz="half" idx="1"/>
          </p:nvPr>
        </p:nvSpPr>
        <p:spPr/>
        <p:txBody>
          <a:bodyPr>
            <a:normAutofit/>
          </a:bodyPr>
          <a:lstStyle/>
          <a:p>
            <a:r>
              <a:rPr lang="de-DE" dirty="0" smtClean="0"/>
              <a:t>die </a:t>
            </a:r>
            <a:r>
              <a:rPr lang="de-DE" b="1" dirty="0"/>
              <a:t>Mitra</a:t>
            </a:r>
            <a:r>
              <a:rPr lang="de-DE" dirty="0"/>
              <a:t> </a:t>
            </a:r>
            <a:endParaRPr lang="de-DE" dirty="0" smtClean="0"/>
          </a:p>
          <a:p>
            <a:r>
              <a:rPr lang="de-DE" dirty="0" smtClean="0"/>
              <a:t>(wie beim Nikolaus)</a:t>
            </a:r>
            <a:endParaRPr lang="de-DE" dirty="0"/>
          </a:p>
          <a:p>
            <a:r>
              <a:rPr lang="de-DE" dirty="0"/>
              <a:t>den </a:t>
            </a:r>
            <a:r>
              <a:rPr lang="de-DE" b="1" dirty="0"/>
              <a:t>Bischofsstab </a:t>
            </a:r>
            <a:endParaRPr lang="de-DE" b="1" dirty="0" smtClean="0"/>
          </a:p>
          <a:p>
            <a:r>
              <a:rPr lang="de-DE" dirty="0" smtClean="0"/>
              <a:t>(wie beim guten Hirten)</a:t>
            </a:r>
            <a:endParaRPr lang="de-DE" dirty="0"/>
          </a:p>
          <a:p>
            <a:pPr indent="0">
              <a:buNone/>
            </a:pPr>
            <a:endParaRPr lang="de-DE" dirty="0"/>
          </a:p>
        </p:txBody>
      </p:sp>
      <p:pic>
        <p:nvPicPr>
          <p:cNvPr id="6" name="Inhaltsplatzhalter 5"/>
          <p:cNvPicPr>
            <a:picLocks noGrp="1" noChangeAspect="1"/>
          </p:cNvPicPr>
          <p:nvPr>
            <p:ph sz="half" idx="2"/>
          </p:nvPr>
        </p:nvPicPr>
        <p:blipFill rotWithShape="1">
          <a:blip r:embed="rId2" cstate="print">
            <a:extLst>
              <a:ext uri="{28A0092B-C50C-407E-A947-70E740481C1C}">
                <a14:useLocalDpi xmlns:a14="http://schemas.microsoft.com/office/drawing/2010/main" val="0"/>
              </a:ext>
            </a:extLst>
          </a:blip>
          <a:srcRect t="20640"/>
          <a:stretch/>
        </p:blipFill>
        <p:spPr>
          <a:xfrm>
            <a:off x="4932040" y="1853297"/>
            <a:ext cx="3762273" cy="4460170"/>
          </a:xfrm>
        </p:spPr>
      </p:pic>
      <p:sp>
        <p:nvSpPr>
          <p:cNvPr id="5" name="Foliennummernplatzhalter 4"/>
          <p:cNvSpPr>
            <a:spLocks noGrp="1"/>
          </p:cNvSpPr>
          <p:nvPr>
            <p:ph type="sldNum" sz="quarter" idx="12"/>
          </p:nvPr>
        </p:nvSpPr>
        <p:spPr/>
        <p:txBody>
          <a:bodyPr/>
          <a:lstStyle/>
          <a:p>
            <a:fld id="{2883DAC6-3B3F-4BE9-82FA-1A40DEC83075}" type="slidenum">
              <a:rPr lang="de-DE" smtClean="0"/>
              <a:pPr/>
              <a:t>3</a:t>
            </a:fld>
            <a:endParaRPr lang="de-DE" dirty="0"/>
          </a:p>
        </p:txBody>
      </p:sp>
      <p:pic>
        <p:nvPicPr>
          <p:cNvPr id="8" name="Grafik 7"/>
          <p:cNvPicPr>
            <a:picLocks noChangeAspect="1"/>
          </p:cNvPicPr>
          <p:nvPr/>
        </p:nvPicPr>
        <p:blipFill rotWithShape="1">
          <a:blip r:embed="rId3" cstate="print">
            <a:extLst>
              <a:ext uri="{28A0092B-C50C-407E-A947-70E740481C1C}">
                <a14:useLocalDpi xmlns:a14="http://schemas.microsoft.com/office/drawing/2010/main" val="0"/>
              </a:ext>
            </a:extLst>
          </a:blip>
          <a:srcRect l="15172"/>
          <a:stretch/>
        </p:blipFill>
        <p:spPr>
          <a:xfrm>
            <a:off x="755576" y="3501008"/>
            <a:ext cx="3563887" cy="2812459"/>
          </a:xfrm>
          <a:prstGeom prst="rect">
            <a:avLst/>
          </a:prstGeom>
        </p:spPr>
      </p:pic>
    </p:spTree>
    <p:extLst>
      <p:ext uri="{BB962C8B-B14F-4D97-AF65-F5344CB8AC3E}">
        <p14:creationId xmlns:p14="http://schemas.microsoft.com/office/powerpoint/2010/main" val="30340715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304800"/>
            <a:ext cx="8229600" cy="2116088"/>
          </a:xfrm>
        </p:spPr>
        <p:txBody>
          <a:bodyPr>
            <a:normAutofit/>
          </a:bodyPr>
          <a:lstStyle/>
          <a:p>
            <a:r>
              <a:rPr lang="de-DE" dirty="0" smtClean="0"/>
              <a:t>       Prälat Schimmöller </a:t>
            </a:r>
            <a:br>
              <a:rPr lang="de-DE" dirty="0" smtClean="0"/>
            </a:br>
            <a:r>
              <a:rPr lang="de-DE" dirty="0" smtClean="0"/>
              <a:t>betet mit uns.</a:t>
            </a:r>
            <a:endParaRPr lang="de-DE" dirty="0"/>
          </a:p>
        </p:txBody>
      </p:sp>
      <p:sp>
        <p:nvSpPr>
          <p:cNvPr id="3" name="Inhaltsplatzhalter 2"/>
          <p:cNvSpPr>
            <a:spLocks noGrp="1"/>
          </p:cNvSpPr>
          <p:nvPr>
            <p:ph idx="1"/>
          </p:nvPr>
        </p:nvSpPr>
        <p:spPr>
          <a:xfrm>
            <a:off x="457200" y="2132856"/>
            <a:ext cx="8229600" cy="3993307"/>
          </a:xfrm>
        </p:spPr>
        <p:txBody>
          <a:bodyPr>
            <a:normAutofit/>
          </a:bodyPr>
          <a:lstStyle/>
          <a:p>
            <a:pPr indent="0">
              <a:buNone/>
            </a:pPr>
            <a:endParaRPr lang="de-DE" dirty="0"/>
          </a:p>
          <a:p>
            <a:endParaRPr lang="de-DE" dirty="0"/>
          </a:p>
          <a:p>
            <a:endParaRPr lang="de-DE" dirty="0"/>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260648"/>
            <a:ext cx="2160240" cy="2160240"/>
          </a:xfrm>
          <a:prstGeom prst="rect">
            <a:avLst/>
          </a:prstGeom>
          <a:noFill/>
          <a:extLst>
            <a:ext uri="{909E8E84-426E-40DD-AFC4-6F175D3DCCD1}">
              <a14:hiddenFill xmlns:a14="http://schemas.microsoft.com/office/drawing/2010/main">
                <a:solidFill>
                  <a:srgbClr val="FFFFFF"/>
                </a:solidFill>
              </a14:hiddenFill>
            </a:ext>
          </a:extLst>
        </p:spPr>
      </p:pic>
      <p:sp>
        <p:nvSpPr>
          <p:cNvPr id="6" name="Foliennummernplatzhalter 5"/>
          <p:cNvSpPr>
            <a:spLocks noGrp="1"/>
          </p:cNvSpPr>
          <p:nvPr>
            <p:ph type="sldNum" sz="quarter" idx="12"/>
          </p:nvPr>
        </p:nvSpPr>
        <p:spPr/>
        <p:txBody>
          <a:bodyPr/>
          <a:lstStyle/>
          <a:p>
            <a:fld id="{2883DAC6-3B3F-4BE9-82FA-1A40DEC83075}" type="slidenum">
              <a:rPr lang="de-DE" smtClean="0"/>
              <a:pPr/>
              <a:t>4</a:t>
            </a:fld>
            <a:endParaRPr lang="de-DE" dirty="0"/>
          </a:p>
        </p:txBody>
      </p:sp>
      <p:pic>
        <p:nvPicPr>
          <p:cNvPr id="7" name="Grafik 6"/>
          <p:cNvPicPr>
            <a:picLocks noChangeAspect="1"/>
          </p:cNvPicPr>
          <p:nvPr/>
        </p:nvPicPr>
        <p:blipFill rotWithShape="1">
          <a:blip r:embed="rId3" cstate="print">
            <a:extLst>
              <a:ext uri="{28A0092B-C50C-407E-A947-70E740481C1C}">
                <a14:useLocalDpi xmlns:a14="http://schemas.microsoft.com/office/drawing/2010/main" val="0"/>
              </a:ext>
            </a:extLst>
          </a:blip>
          <a:srcRect l="19417" t="33530" r="6399" b="20466"/>
          <a:stretch/>
        </p:blipFill>
        <p:spPr>
          <a:xfrm>
            <a:off x="2843808" y="2564904"/>
            <a:ext cx="3744416" cy="3468751"/>
          </a:xfrm>
          <a:prstGeom prst="rect">
            <a:avLst/>
          </a:prstGeom>
        </p:spPr>
      </p:pic>
      <p:sp>
        <p:nvSpPr>
          <p:cNvPr id="8" name="Inhaltsplatzhalter 3"/>
          <p:cNvSpPr txBox="1">
            <a:spLocks/>
          </p:cNvSpPr>
          <p:nvPr/>
        </p:nvSpPr>
        <p:spPr>
          <a:xfrm>
            <a:off x="4861369" y="6380960"/>
            <a:ext cx="4038600" cy="320899"/>
          </a:xfrm>
          <a:prstGeom prst="rect">
            <a:avLst/>
          </a:prstGeom>
        </p:spPr>
        <p:txBody>
          <a:bodyPr>
            <a:normAutofit fontScale="25000" lnSpcReduction="20000"/>
          </a:bodyPr>
          <a:lstStyle>
            <a:defPPr>
              <a:defRPr>
                <a:solidFill>
                  <a:schemeClr val="tx1"/>
                </a:solidFill>
                <a:latin typeface="+mn-lt"/>
                <a:ea typeface="+mn-ea"/>
                <a:cs typeface="+mn-cs"/>
              </a:defRPr>
            </a:defPPr>
            <a:lvl1pPr marL="0" indent="-274320" algn="l" eaLnBrk="1" hangingPunct="1">
              <a:buClr>
                <a:schemeClr val="accent1"/>
              </a:buClr>
              <a:buSzPct val="80000"/>
              <a:buFont typeface="Wingdings 2" pitchFamily="18" charset="2"/>
              <a:buChar char=""/>
              <a:defRPr sz="2800">
                <a:solidFill>
                  <a:schemeClr val="tx1"/>
                </a:solidFill>
                <a:latin typeface="+mn-lt"/>
                <a:ea typeface="+mn-lt"/>
                <a:cs typeface="+mn-lt"/>
              </a:defRPr>
            </a:lvl1pPr>
            <a:lvl2pPr marL="557784" indent="-228600" algn="l" eaLnBrk="1" hangingPunct="1">
              <a:buClr>
                <a:schemeClr val="tx2"/>
              </a:buClr>
              <a:buFont typeface="Wingdings 2" pitchFamily="18" charset="2"/>
              <a:buChar char=""/>
              <a:defRPr sz="2200">
                <a:solidFill>
                  <a:schemeClr val="tx1"/>
                </a:solidFill>
                <a:latin typeface="+mn-lt"/>
                <a:ea typeface="+mn-lt"/>
                <a:cs typeface="+mn-lt"/>
              </a:defRPr>
            </a:lvl2pPr>
            <a:lvl3pPr marL="813816" indent="-228600" algn="l" eaLnBrk="1" hangingPunct="1">
              <a:buClr>
                <a:schemeClr val="accent1"/>
              </a:buClr>
              <a:buFont typeface="Wingdings 2" pitchFamily="18" charset="2"/>
              <a:buChar char=""/>
              <a:defRPr sz="2000">
                <a:solidFill>
                  <a:schemeClr val="tx1"/>
                </a:solidFill>
                <a:latin typeface="+mn-lt"/>
                <a:ea typeface="+mn-lt"/>
                <a:cs typeface="+mn-lt"/>
              </a:defRPr>
            </a:lvl3pPr>
            <a:lvl4pPr marL="1069848" indent="-228600" algn="l" eaLnBrk="1" hangingPunct="1">
              <a:buClr>
                <a:schemeClr val="tx2"/>
              </a:buClr>
              <a:buFont typeface="Wingdings 2" pitchFamily="18" charset="2"/>
              <a:buChar char=""/>
              <a:defRPr sz="1800">
                <a:solidFill>
                  <a:schemeClr val="tx1"/>
                </a:solidFill>
                <a:latin typeface="+mn-lt"/>
                <a:ea typeface="+mn-lt"/>
                <a:cs typeface="+mn-lt"/>
              </a:defRPr>
            </a:lvl4pPr>
            <a:lvl5pPr marL="1316736" indent="-228600" algn="l" eaLnBrk="1" hangingPunct="1">
              <a:buClr>
                <a:schemeClr val="accent1"/>
              </a:buClr>
              <a:buFont typeface="Wingdings 2" pitchFamily="18" charset="2"/>
              <a:buChar char=""/>
              <a:defRPr sz="1800">
                <a:solidFill>
                  <a:schemeClr val="tx1"/>
                </a:solidFill>
                <a:latin typeface="+mn-lt"/>
                <a:ea typeface="+mn-lt"/>
                <a:cs typeface="+mn-lt"/>
              </a:defRPr>
            </a:lvl5pPr>
            <a:lvl6pPr marL="1572768" indent="-228600" algn="l" eaLnBrk="1" hangingPunct="1">
              <a:buClr>
                <a:schemeClr val="tx2"/>
              </a:buClr>
              <a:buFont typeface="Wingdings 2" pitchFamily="18" charset="2"/>
              <a:buChar char=""/>
              <a:defRPr lang="en-US" sz="1600" baseline="0" smtClean="0">
                <a:latin typeface="+mn-lt"/>
              </a:defRPr>
            </a:lvl6pPr>
            <a:lvl7pPr marL="1819656" indent="-228600" algn="l" eaLnBrk="1" hangingPunct="1">
              <a:buClr>
                <a:schemeClr val="accent1"/>
              </a:buClr>
              <a:buFont typeface="Wingdings 2" pitchFamily="18" charset="2"/>
              <a:buChar char=""/>
              <a:defRPr lang="en-US" sz="1600" baseline="0" smtClean="0">
                <a:latin typeface="+mn-lt"/>
              </a:defRPr>
            </a:lvl7pPr>
            <a:lvl8pPr marL="2066544" indent="-228600" algn="l" eaLnBrk="1" hangingPunct="1">
              <a:buClr>
                <a:schemeClr val="tx2"/>
              </a:buClr>
              <a:buFont typeface="Wingdings 2" pitchFamily="18" charset="2"/>
              <a:buChar char=""/>
              <a:defRPr sz="1600" baseline="0">
                <a:latin typeface="+mn-lt"/>
              </a:defRPr>
            </a:lvl8pPr>
            <a:lvl9pPr marL="2313432" indent="-228600" algn="l" eaLnBrk="1" hangingPunct="1">
              <a:buClr>
                <a:schemeClr val="accent1"/>
              </a:buClr>
              <a:buFont typeface="Wingdings 2" pitchFamily="18" charset="2"/>
              <a:buChar char=""/>
              <a:defRPr sz="1400" baseline="0">
                <a:latin typeface="+mn-lt"/>
              </a:defRPr>
            </a:lvl9pPr>
          </a:lstStyle>
          <a:p>
            <a:pPr indent="0">
              <a:buFont typeface="Wingdings 2" pitchFamily="18" charset="2"/>
              <a:buNone/>
            </a:pPr>
            <a:r>
              <a:rPr lang="de-DE" kern="0" dirty="0" smtClean="0"/>
              <a:t>© der Gebärdenbilder: Gebärdenbaukasten Verlag Karin Kestner; Pictogramme: Piktos: ARASAAC (http://www.catedu.es/arasaac/) Mulberry (http://straight-street.com/) Sclera (http://www.Sclera.be) User photos (Copyright undefined) Picto-Selector (http://www.PictoSelector.eu) Fotos, Zeichnungen: A. Zimmermann - Nur zum schulinternen Gebrauch. </a:t>
            </a:r>
            <a:endParaRPr lang="de-DE" kern="0" dirty="0"/>
          </a:p>
        </p:txBody>
      </p:sp>
    </p:spTree>
    <p:extLst>
      <p:ext uri="{BB962C8B-B14F-4D97-AF65-F5344CB8AC3E}">
        <p14:creationId xmlns:p14="http://schemas.microsoft.com/office/powerpoint/2010/main" val="13538214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smtClean="0"/>
              <a:t>Prälat Schimmöller </a:t>
            </a:r>
            <a:br>
              <a:rPr lang="de-DE" dirty="0" smtClean="0"/>
            </a:br>
            <a:r>
              <a:rPr lang="de-DE" dirty="0" smtClean="0"/>
              <a:t>spricht zu uns von Gott</a:t>
            </a:r>
            <a:endParaRPr lang="de-DE" dirty="0"/>
          </a:p>
        </p:txBody>
      </p:sp>
      <p:pic>
        <p:nvPicPr>
          <p:cNvPr id="5" name="Picture 2"/>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5724128" y="4005064"/>
            <a:ext cx="2457143" cy="2457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liennummernplatzhalter 2"/>
          <p:cNvSpPr>
            <a:spLocks noGrp="1"/>
          </p:cNvSpPr>
          <p:nvPr>
            <p:ph type="sldNum" sz="quarter" idx="12"/>
          </p:nvPr>
        </p:nvSpPr>
        <p:spPr/>
        <p:txBody>
          <a:bodyPr/>
          <a:lstStyle/>
          <a:p>
            <a:fld id="{2883DAC6-3B3F-4BE9-82FA-1A40DEC83075}" type="slidenum">
              <a:rPr lang="de-DE" smtClean="0"/>
              <a:pPr/>
              <a:t>5</a:t>
            </a:fld>
            <a:endParaRPr lang="de-DE" dirty="0"/>
          </a:p>
        </p:txBody>
      </p:sp>
      <p:pic>
        <p:nvPicPr>
          <p:cNvPr id="6" name="Inhaltsplatzhalter 5"/>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961612" y="1600200"/>
            <a:ext cx="3029776" cy="4525963"/>
          </a:xfrm>
        </p:spPr>
      </p:pic>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8144" y="1556792"/>
            <a:ext cx="1573213" cy="2084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Inhaltsplatzhalter 3"/>
          <p:cNvSpPr txBox="1">
            <a:spLocks/>
          </p:cNvSpPr>
          <p:nvPr/>
        </p:nvSpPr>
        <p:spPr>
          <a:xfrm>
            <a:off x="395536" y="6380960"/>
            <a:ext cx="4038600" cy="320899"/>
          </a:xfrm>
          <a:prstGeom prst="rect">
            <a:avLst/>
          </a:prstGeom>
        </p:spPr>
        <p:txBody>
          <a:bodyPr>
            <a:normAutofit fontScale="25000" lnSpcReduction="20000"/>
          </a:bodyPr>
          <a:lstStyle>
            <a:defPPr>
              <a:defRPr>
                <a:solidFill>
                  <a:schemeClr val="tx1"/>
                </a:solidFill>
                <a:latin typeface="+mn-lt"/>
                <a:ea typeface="+mn-ea"/>
                <a:cs typeface="+mn-cs"/>
              </a:defRPr>
            </a:defPPr>
            <a:lvl1pPr marL="0" indent="-274320" algn="l" eaLnBrk="1" hangingPunct="1">
              <a:buClr>
                <a:schemeClr val="accent1"/>
              </a:buClr>
              <a:buSzPct val="80000"/>
              <a:buFont typeface="Wingdings 2" pitchFamily="18" charset="2"/>
              <a:buChar char=""/>
              <a:defRPr sz="2800">
                <a:solidFill>
                  <a:schemeClr val="tx1"/>
                </a:solidFill>
                <a:latin typeface="+mn-lt"/>
                <a:ea typeface="+mn-lt"/>
                <a:cs typeface="+mn-lt"/>
              </a:defRPr>
            </a:lvl1pPr>
            <a:lvl2pPr marL="557784" indent="-228600" algn="l" eaLnBrk="1" hangingPunct="1">
              <a:buClr>
                <a:schemeClr val="tx2"/>
              </a:buClr>
              <a:buFont typeface="Wingdings 2" pitchFamily="18" charset="2"/>
              <a:buChar char=""/>
              <a:defRPr sz="2200">
                <a:solidFill>
                  <a:schemeClr val="tx1"/>
                </a:solidFill>
                <a:latin typeface="+mn-lt"/>
                <a:ea typeface="+mn-lt"/>
                <a:cs typeface="+mn-lt"/>
              </a:defRPr>
            </a:lvl2pPr>
            <a:lvl3pPr marL="813816" indent="-228600" algn="l" eaLnBrk="1" hangingPunct="1">
              <a:buClr>
                <a:schemeClr val="accent1"/>
              </a:buClr>
              <a:buFont typeface="Wingdings 2" pitchFamily="18" charset="2"/>
              <a:buChar char=""/>
              <a:defRPr sz="2000">
                <a:solidFill>
                  <a:schemeClr val="tx1"/>
                </a:solidFill>
                <a:latin typeface="+mn-lt"/>
                <a:ea typeface="+mn-lt"/>
                <a:cs typeface="+mn-lt"/>
              </a:defRPr>
            </a:lvl3pPr>
            <a:lvl4pPr marL="1069848" indent="-228600" algn="l" eaLnBrk="1" hangingPunct="1">
              <a:buClr>
                <a:schemeClr val="tx2"/>
              </a:buClr>
              <a:buFont typeface="Wingdings 2" pitchFamily="18" charset="2"/>
              <a:buChar char=""/>
              <a:defRPr sz="1800">
                <a:solidFill>
                  <a:schemeClr val="tx1"/>
                </a:solidFill>
                <a:latin typeface="+mn-lt"/>
                <a:ea typeface="+mn-lt"/>
                <a:cs typeface="+mn-lt"/>
              </a:defRPr>
            </a:lvl4pPr>
            <a:lvl5pPr marL="1316736" indent="-228600" algn="l" eaLnBrk="1" hangingPunct="1">
              <a:buClr>
                <a:schemeClr val="accent1"/>
              </a:buClr>
              <a:buFont typeface="Wingdings 2" pitchFamily="18" charset="2"/>
              <a:buChar char=""/>
              <a:defRPr sz="1800">
                <a:solidFill>
                  <a:schemeClr val="tx1"/>
                </a:solidFill>
                <a:latin typeface="+mn-lt"/>
                <a:ea typeface="+mn-lt"/>
                <a:cs typeface="+mn-lt"/>
              </a:defRPr>
            </a:lvl5pPr>
            <a:lvl6pPr marL="1572768" indent="-228600" algn="l" eaLnBrk="1" hangingPunct="1">
              <a:buClr>
                <a:schemeClr val="tx2"/>
              </a:buClr>
              <a:buFont typeface="Wingdings 2" pitchFamily="18" charset="2"/>
              <a:buChar char=""/>
              <a:defRPr lang="en-US" sz="1600" baseline="0" smtClean="0">
                <a:latin typeface="+mn-lt"/>
              </a:defRPr>
            </a:lvl6pPr>
            <a:lvl7pPr marL="1819656" indent="-228600" algn="l" eaLnBrk="1" hangingPunct="1">
              <a:buClr>
                <a:schemeClr val="accent1"/>
              </a:buClr>
              <a:buFont typeface="Wingdings 2" pitchFamily="18" charset="2"/>
              <a:buChar char=""/>
              <a:defRPr lang="en-US" sz="1600" baseline="0" smtClean="0">
                <a:latin typeface="+mn-lt"/>
              </a:defRPr>
            </a:lvl7pPr>
            <a:lvl8pPr marL="2066544" indent="-228600" algn="l" eaLnBrk="1" hangingPunct="1">
              <a:buClr>
                <a:schemeClr val="tx2"/>
              </a:buClr>
              <a:buFont typeface="Wingdings 2" pitchFamily="18" charset="2"/>
              <a:buChar char=""/>
              <a:defRPr sz="1600" baseline="0">
                <a:latin typeface="+mn-lt"/>
              </a:defRPr>
            </a:lvl8pPr>
            <a:lvl9pPr marL="2313432" indent="-228600" algn="l" eaLnBrk="1" hangingPunct="1">
              <a:buClr>
                <a:schemeClr val="accent1"/>
              </a:buClr>
              <a:buFont typeface="Wingdings 2" pitchFamily="18" charset="2"/>
              <a:buChar char=""/>
              <a:defRPr sz="1400" baseline="0">
                <a:latin typeface="+mn-lt"/>
              </a:defRPr>
            </a:lvl9pPr>
          </a:lstStyle>
          <a:p>
            <a:pPr indent="0">
              <a:buFont typeface="Wingdings 2" pitchFamily="18" charset="2"/>
              <a:buNone/>
            </a:pPr>
            <a:r>
              <a:rPr lang="de-DE" kern="0" dirty="0" smtClean="0"/>
              <a:t>© der Gebärdenbilder: Gebärdenbaukasten Verlag Karin Kestner; Pictogramme: Piktos: ARASAAC (http://www.catedu.es/arasaac/) Mulberry (http://straight-street.com/) Sclera (http://www.Sclera.be) User photos (Copyright undefined) Picto-Selector (http://www.PictoSelector.eu) Fotos, Zeichnungen: A. Zimmermann - Nur zum schulinternen Gebrauch. </a:t>
            </a:r>
            <a:endParaRPr lang="de-DE" kern="0" dirty="0"/>
          </a:p>
        </p:txBody>
      </p:sp>
    </p:spTree>
    <p:extLst>
      <p:ext uri="{BB962C8B-B14F-4D97-AF65-F5344CB8AC3E}">
        <p14:creationId xmlns:p14="http://schemas.microsoft.com/office/powerpoint/2010/main" val="17875905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smtClean="0"/>
              <a:t>Er spendet jedem Firmling einzeln die Firmung.</a:t>
            </a:r>
            <a:endParaRPr lang="de-DE" dirty="0"/>
          </a:p>
        </p:txBody>
      </p:sp>
      <p:pic>
        <p:nvPicPr>
          <p:cNvPr id="6" name="Inhaltsplatzhalter 5"/>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5076056" y="1556792"/>
            <a:ext cx="3029776" cy="4525963"/>
          </a:xfrm>
        </p:spPr>
      </p:pic>
      <p:sp>
        <p:nvSpPr>
          <p:cNvPr id="5" name="Foliennummernplatzhalter 4"/>
          <p:cNvSpPr>
            <a:spLocks noGrp="1"/>
          </p:cNvSpPr>
          <p:nvPr>
            <p:ph type="sldNum" sz="quarter" idx="12"/>
          </p:nvPr>
        </p:nvSpPr>
        <p:spPr/>
        <p:txBody>
          <a:bodyPr/>
          <a:lstStyle/>
          <a:p>
            <a:fld id="{2883DAC6-3B3F-4BE9-82FA-1A40DEC83075}" type="slidenum">
              <a:rPr lang="de-DE" smtClean="0"/>
              <a:pPr/>
              <a:t>6</a:t>
            </a:fld>
            <a:endParaRPr lang="de-DE" dirty="0"/>
          </a:p>
        </p:txBody>
      </p:sp>
      <p:pic>
        <p:nvPicPr>
          <p:cNvPr id="4" name="Inhaltsplatzhalter 3"/>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39552" y="2564904"/>
            <a:ext cx="4038600" cy="1925093"/>
          </a:xfrm>
        </p:spPr>
      </p:pic>
    </p:spTree>
    <p:extLst>
      <p:ext uri="{BB962C8B-B14F-4D97-AF65-F5344CB8AC3E}">
        <p14:creationId xmlns:p14="http://schemas.microsoft.com/office/powerpoint/2010/main" val="42331452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304800"/>
            <a:ext cx="8229600" cy="2836168"/>
          </a:xfrm>
        </p:spPr>
        <p:txBody>
          <a:bodyPr>
            <a:normAutofit fontScale="90000"/>
          </a:bodyPr>
          <a:lstStyle/>
          <a:p>
            <a:r>
              <a:rPr lang="de-DE" sz="2800" dirty="0" smtClean="0"/>
              <a:t>Dazu nimmt er Salböl. Es duftet gut.</a:t>
            </a:r>
            <a:br>
              <a:rPr lang="de-DE" sz="2800" dirty="0" smtClean="0"/>
            </a:br>
            <a:r>
              <a:rPr lang="de-DE" sz="2800" dirty="0" smtClean="0"/>
              <a:t>Früher wurden damit nur Könige und Priester gesalbt.</a:t>
            </a:r>
            <a:br>
              <a:rPr lang="de-DE" sz="2800" dirty="0" smtClean="0"/>
            </a:br>
            <a:r>
              <a:rPr lang="de-DE" sz="2800" dirty="0" smtClean="0"/>
              <a:t>Es zeigt: Du bist für Gott wichtig.</a:t>
            </a:r>
            <a:br>
              <a:rPr lang="de-DE" sz="2800" dirty="0" smtClean="0"/>
            </a:br>
            <a:r>
              <a:rPr lang="de-DE" sz="2800" dirty="0" smtClean="0"/>
              <a:t>Genauso wichtig wie ein König oder ein Priester</a:t>
            </a:r>
            <a:r>
              <a:rPr lang="de-DE" sz="2800" dirty="0" smtClean="0"/>
              <a:t>.</a:t>
            </a:r>
            <a:br>
              <a:rPr lang="de-DE" sz="2800" dirty="0" smtClean="0"/>
            </a:br>
            <a:r>
              <a:rPr lang="de-DE" sz="2800" dirty="0"/>
              <a:t/>
            </a:r>
            <a:br>
              <a:rPr lang="de-DE" sz="2800" dirty="0"/>
            </a:br>
            <a:r>
              <a:rPr lang="de-DE" sz="2800" dirty="0"/>
              <a:t>Bei der Vorbereitung mit Pfarrer Grimm haben wir die Salbung </a:t>
            </a:r>
            <a:r>
              <a:rPr lang="de-DE" sz="2800" dirty="0">
                <a:solidFill>
                  <a:schemeClr val="accent5">
                    <a:lumMod val="60000"/>
                    <a:lumOff val="40000"/>
                  </a:schemeClr>
                </a:solidFill>
              </a:rPr>
              <a:t>aus</a:t>
            </a:r>
            <a:r>
              <a:rPr lang="de-DE" sz="2800" dirty="0"/>
              <a:t>probiert.</a:t>
            </a:r>
            <a:endParaRPr lang="de-DE" sz="2800" dirty="0"/>
          </a:p>
        </p:txBody>
      </p:sp>
      <p:sp>
        <p:nvSpPr>
          <p:cNvPr id="3" name="Foliennummernplatzhalter 2"/>
          <p:cNvSpPr>
            <a:spLocks noGrp="1"/>
          </p:cNvSpPr>
          <p:nvPr>
            <p:ph type="sldNum" sz="quarter" idx="12"/>
          </p:nvPr>
        </p:nvSpPr>
        <p:spPr/>
        <p:txBody>
          <a:bodyPr/>
          <a:lstStyle/>
          <a:p>
            <a:fld id="{2883DAC6-3B3F-4BE9-82FA-1A40DEC83075}" type="slidenum">
              <a:rPr lang="de-DE" smtClean="0"/>
              <a:pPr/>
              <a:t>7</a:t>
            </a:fld>
            <a:endParaRPr lang="de-DE" dirty="0"/>
          </a:p>
        </p:txBody>
      </p:sp>
      <p:pic>
        <p:nvPicPr>
          <p:cNvPr id="7" name="Grafik 6"/>
          <p:cNvPicPr>
            <a:picLocks noChangeAspect="1"/>
          </p:cNvPicPr>
          <p:nvPr/>
        </p:nvPicPr>
        <p:blipFill rotWithShape="1">
          <a:blip r:embed="rId2" cstate="print">
            <a:extLst>
              <a:ext uri="{28A0092B-C50C-407E-A947-70E740481C1C}">
                <a14:useLocalDpi xmlns:a14="http://schemas.microsoft.com/office/drawing/2010/main" val="0"/>
              </a:ext>
            </a:extLst>
          </a:blip>
          <a:srcRect l="39452" t="16575" r="21096"/>
          <a:stretch/>
        </p:blipFill>
        <p:spPr>
          <a:xfrm>
            <a:off x="3635896" y="3284984"/>
            <a:ext cx="2069634" cy="3282295"/>
          </a:xfrm>
          <a:prstGeom prst="rect">
            <a:avLst/>
          </a:prstGeom>
        </p:spPr>
      </p:pic>
    </p:spTree>
    <p:extLst>
      <p:ext uri="{BB962C8B-B14F-4D97-AF65-F5344CB8AC3E}">
        <p14:creationId xmlns:p14="http://schemas.microsoft.com/office/powerpoint/2010/main" val="16025284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smtClean="0"/>
              <a:t>Prälat Schimmöller feiert mit uns Eucharistie</a:t>
            </a:r>
            <a:endParaRPr lang="de-DE" dirty="0"/>
          </a:p>
        </p:txBody>
      </p:sp>
      <p:sp>
        <p:nvSpPr>
          <p:cNvPr id="3" name="Inhaltsplatzhalter 2"/>
          <p:cNvSpPr>
            <a:spLocks noGrp="1"/>
          </p:cNvSpPr>
          <p:nvPr>
            <p:ph sz="half" idx="1"/>
          </p:nvPr>
        </p:nvSpPr>
        <p:spPr/>
        <p:txBody>
          <a:bodyPr>
            <a:normAutofit/>
          </a:bodyPr>
          <a:lstStyle/>
          <a:p>
            <a:pPr indent="0">
              <a:buNone/>
            </a:pPr>
            <a:r>
              <a:rPr lang="de-DE" dirty="0"/>
              <a:t>Jesus hat früher mit seinen Freunden </a:t>
            </a:r>
          </a:p>
          <a:p>
            <a:pPr indent="0">
              <a:buNone/>
            </a:pPr>
            <a:r>
              <a:rPr lang="de-DE" dirty="0" smtClean="0"/>
              <a:t>Abendmahl </a:t>
            </a:r>
            <a:r>
              <a:rPr lang="de-DE" dirty="0"/>
              <a:t>gefeiert.</a:t>
            </a:r>
          </a:p>
          <a:p>
            <a:pPr indent="0">
              <a:buNone/>
            </a:pPr>
            <a:r>
              <a:rPr lang="de-DE" dirty="0"/>
              <a:t>Wir machen heute das Gleiche. Jesus ist bei uns.	</a:t>
            </a:r>
          </a:p>
          <a:p>
            <a:pPr indent="0">
              <a:buNone/>
            </a:pPr>
            <a:r>
              <a:rPr lang="de-DE" dirty="0"/>
              <a:t>Jesus sagt: Esst das Heilige Brot und vergesst nicht: Ich bin da! </a:t>
            </a:r>
          </a:p>
          <a:p>
            <a:pPr indent="0">
              <a:buNone/>
            </a:pPr>
            <a:r>
              <a:rPr lang="de-DE" dirty="0"/>
              <a:t>Jesus </a:t>
            </a:r>
            <a:r>
              <a:rPr lang="de-DE" dirty="0" smtClean="0"/>
              <a:t>lädt uns ein!</a:t>
            </a:r>
            <a:endParaRPr lang="de-DE" dirty="0"/>
          </a:p>
          <a:p>
            <a:endParaRPr lang="de-DE" dirty="0"/>
          </a:p>
        </p:txBody>
      </p:sp>
      <p:sp>
        <p:nvSpPr>
          <p:cNvPr id="5" name="Foliennummernplatzhalter 4"/>
          <p:cNvSpPr>
            <a:spLocks noGrp="1"/>
          </p:cNvSpPr>
          <p:nvPr>
            <p:ph type="sldNum" sz="quarter" idx="12"/>
          </p:nvPr>
        </p:nvSpPr>
        <p:spPr/>
        <p:txBody>
          <a:bodyPr/>
          <a:lstStyle/>
          <a:p>
            <a:fld id="{2883DAC6-3B3F-4BE9-82FA-1A40DEC83075}" type="slidenum">
              <a:rPr lang="de-DE" smtClean="0"/>
              <a:pPr/>
              <a:t>8</a:t>
            </a:fld>
            <a:endParaRPr lang="de-DE" dirty="0"/>
          </a:p>
        </p:txBody>
      </p:sp>
      <p:pic>
        <p:nvPicPr>
          <p:cNvPr id="8" name="Inhaltsplatzhalter 7"/>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788024" y="2348880"/>
            <a:ext cx="4149331" cy="2779914"/>
          </a:xfrm>
          <a:prstGeom prst="rect">
            <a:avLst/>
          </a:prstGeom>
        </p:spPr>
      </p:pic>
    </p:spTree>
    <p:extLst>
      <p:ext uri="{BB962C8B-B14F-4D97-AF65-F5344CB8AC3E}">
        <p14:creationId xmlns:p14="http://schemas.microsoft.com/office/powerpoint/2010/main" val="13309747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nhaltsplatzhalter 3"/>
          <p:cNvSpPr>
            <a:spLocks noGrp="1"/>
          </p:cNvSpPr>
          <p:nvPr>
            <p:ph sz="half" idx="2"/>
          </p:nvPr>
        </p:nvSpPr>
        <p:spPr/>
        <p:txBody>
          <a:bodyPr/>
          <a:lstStyle/>
          <a:p>
            <a:pPr indent="0">
              <a:buNone/>
            </a:pPr>
            <a:r>
              <a:rPr lang="de-DE" dirty="0" smtClean="0"/>
              <a:t>Prälat Schimmöller</a:t>
            </a:r>
          </a:p>
          <a:p>
            <a:pPr indent="0">
              <a:buNone/>
            </a:pPr>
            <a:r>
              <a:rPr lang="de-DE" dirty="0"/>
              <a:t>s</a:t>
            </a:r>
            <a:r>
              <a:rPr lang="de-DE" dirty="0" smtClean="0"/>
              <a:t>ingt mit uns ein Gebärdenlied.</a:t>
            </a:r>
            <a:endParaRPr lang="de-DE" dirty="0"/>
          </a:p>
        </p:txBody>
      </p:sp>
      <p:sp>
        <p:nvSpPr>
          <p:cNvPr id="5" name="Foliennummernplatzhalter 4"/>
          <p:cNvSpPr>
            <a:spLocks noGrp="1"/>
          </p:cNvSpPr>
          <p:nvPr>
            <p:ph type="sldNum" sz="quarter" idx="12"/>
          </p:nvPr>
        </p:nvSpPr>
        <p:spPr/>
        <p:txBody>
          <a:bodyPr/>
          <a:lstStyle/>
          <a:p>
            <a:fld id="{2883DAC6-3B3F-4BE9-82FA-1A40DEC83075}" type="slidenum">
              <a:rPr lang="de-DE" smtClean="0"/>
              <a:pPr/>
              <a:t>9</a:t>
            </a:fld>
            <a:endParaRPr lang="de-DE" dirty="0"/>
          </a:p>
        </p:txBody>
      </p:sp>
      <p:pic>
        <p:nvPicPr>
          <p:cNvPr id="3074" name="Picture 2" descr="C:\Users\Zimmermann\Pictures\Eigene Bilder\Schule\Firmung 24.09.2010\Firmung 24.9.10\IMGP3864.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9905" t="41158" r="38887" b="31458"/>
          <a:stretch/>
        </p:blipFill>
        <p:spPr bwMode="auto">
          <a:xfrm>
            <a:off x="1104181" y="2276872"/>
            <a:ext cx="2546678" cy="203443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Zimmermann\Pictures\Eigene Bilder\Schule\Firmung 24.09.2010\Firmung 24.9.10\IMGP3865.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4224" t="43065" r="42138" b="25655"/>
          <a:stretch/>
        </p:blipFill>
        <p:spPr bwMode="auto">
          <a:xfrm>
            <a:off x="5436096" y="3501008"/>
            <a:ext cx="2130550" cy="22813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0543494"/>
      </p:ext>
    </p:extLst>
  </p:cSld>
  <p:clrMapOvr>
    <a:masterClrMapping/>
  </p:clrMapOvr>
</p:sld>
</file>

<file path=ppt/theme/theme1.xml><?xml version="1.0" encoding="utf-8"?>
<a:theme xmlns:a="http://schemas.openxmlformats.org/drawingml/2006/main" name="Human">
  <a:themeElements>
    <a:clrScheme name="Human">
      <a:dk1>
        <a:sysClr val="windowText" lastClr="000000"/>
      </a:dk1>
      <a:lt1>
        <a:sysClr val="window" lastClr="FFFFFF"/>
      </a:lt1>
      <a:dk2>
        <a:srgbClr val="795339"/>
      </a:dk2>
      <a:lt2>
        <a:srgbClr val="F7EEDD"/>
      </a:lt2>
      <a:accent1>
        <a:srgbClr val="AD2E27"/>
      </a:accent1>
      <a:accent2>
        <a:srgbClr val="3F3D66"/>
      </a:accent2>
      <a:accent3>
        <a:srgbClr val="17517A"/>
      </a:accent3>
      <a:accent4>
        <a:srgbClr val="877E48"/>
      </a:accent4>
      <a:accent5>
        <a:srgbClr val="AF8B1E"/>
      </a:accent5>
      <a:accent6>
        <a:srgbClr val="A35E21"/>
      </a:accent6>
      <a:hlink>
        <a:srgbClr val="9B7300"/>
      </a:hlink>
      <a:folHlink>
        <a:srgbClr val="D6A73B"/>
      </a:folHlink>
    </a:clrScheme>
    <a:fontScheme name="Human">
      <a:majorFont>
        <a:latin typeface="Candara"/>
        <a:ea typeface=""/>
        <a:cs typeface=""/>
        <a:font script="Jpan" typeface="ＭＳ Ｐゴシック"/>
        <a:font script="Hang" typeface="HY견명조"/>
        <a:font script="Hans" typeface="华文新魏"/>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ndara"/>
        <a:ea typeface=""/>
        <a:cs typeface=""/>
        <a:font script="Jpan" typeface="ＭＳ Ｐゴシック"/>
        <a:font script="Hang" typeface="HY견명조"/>
        <a:font script="Hans" typeface="华文楷体"/>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Human">
      <a:fillStyleLst>
        <a:solidFill>
          <a:schemeClr val="phClr">
            <a:tint val="100000"/>
          </a:schemeClr>
        </a:solidFill>
        <a:gradFill>
          <a:gsLst>
            <a:gs pos="0">
              <a:schemeClr val="phClr">
                <a:tint val="30000"/>
                <a:satMod val="175000"/>
              </a:schemeClr>
            </a:gs>
            <a:gs pos="50000">
              <a:schemeClr val="phClr">
                <a:tint val="55000"/>
                <a:satMod val="200000"/>
              </a:schemeClr>
            </a:gs>
            <a:gs pos="70000">
              <a:schemeClr val="phClr">
                <a:tint val="70000"/>
                <a:satMod val="175000"/>
              </a:schemeClr>
            </a:gs>
            <a:gs pos="100000">
              <a:schemeClr val="phClr">
                <a:tint val="85000"/>
                <a:satMod val="175000"/>
              </a:schemeClr>
            </a:gs>
          </a:gsLst>
          <a:lin ang="8000000" scaled="1"/>
        </a:gradFill>
        <a:gradFill>
          <a:gsLst>
            <a:gs pos="0">
              <a:schemeClr val="phClr">
                <a:shade val="100000"/>
                <a:satMod val="140000"/>
              </a:schemeClr>
            </a:gs>
            <a:gs pos="40000">
              <a:schemeClr val="phClr">
                <a:shade val="65000"/>
                <a:satMod val="140000"/>
              </a:schemeClr>
            </a:gs>
            <a:gs pos="70000">
              <a:schemeClr val="phClr">
                <a:shade val="40000"/>
                <a:satMod val="115000"/>
              </a:schemeClr>
            </a:gs>
            <a:gs pos="100000">
              <a:schemeClr val="phClr">
                <a:shade val="20000"/>
                <a:satMod val="115000"/>
              </a:schemeClr>
            </a:gs>
          </a:gsLst>
          <a:lin ang="8000000" scaled="1"/>
        </a:gradFill>
      </a:fillStyleLst>
      <a:lnStyleLst>
        <a:ln w="5000">
          <a:solidFill>
            <a:schemeClr val="phClr"/>
          </a:solidFill>
          <a:prstDash val="solid"/>
        </a:ln>
        <a:ln w="12700">
          <a:solidFill>
            <a:schemeClr val="phClr"/>
          </a:solidFill>
          <a:prstDash val="solid"/>
        </a:ln>
        <a:ln w="28100">
          <a:solidFill>
            <a:schemeClr val="phClr"/>
          </a:solidFill>
          <a:prstDash val="solid"/>
        </a:ln>
      </a:lnStyleLst>
      <a:effectStyleLst>
        <a:effectStyle>
          <a:effectLst>
            <a:outerShdw blurRad="39000" dist="25400" dir="9000000">
              <a:srgbClr val="1A0000">
                <a:alpha val="35000"/>
              </a:srgbClr>
            </a:outerShdw>
          </a:effectLst>
        </a:effectStyle>
        <a:effectStyle>
          <a:effectLst>
            <a:outerShdw blurRad="39000" dist="25400" dir="9000000">
              <a:srgbClr val="1A0000">
                <a:alpha val="40000"/>
              </a:srgbClr>
            </a:outerShdw>
          </a:effectLst>
        </a:effectStyle>
        <a:effectStyle>
          <a:effectLst>
            <a:outerShdw blurRad="39000" dist="25400" dir="9000000">
              <a:srgbClr val="000000">
                <a:alpha val="40000"/>
              </a:srgbClr>
            </a:outerShdw>
          </a:effectLst>
          <a:scene3d>
            <a:camera prst="perspectiveFront">
              <a:rot lat="0" lon="0" rev="0"/>
            </a:camera>
            <a:lightRig rig="brightRoom" dir="tr">
              <a:rot lat="0" lon="0" rev="3540000"/>
            </a:lightRig>
          </a:scene3d>
          <a:sp3d prstMaterial="matte">
            <a:bevelT w="190500" h="44450" prst="cross"/>
          </a:sp3d>
        </a:effectStyle>
      </a:effectStyleLst>
      <a:bgFillStyleLst>
        <a:solidFill>
          <a:schemeClr val="phClr">
            <a:tint val="100000"/>
          </a:schemeClr>
        </a:solidFill>
        <a:gradFill flip="none" rotWithShape="1">
          <a:gsLst>
            <a:gs pos="0">
              <a:schemeClr val="phClr">
                <a:tint val="85000"/>
                <a:satMod val="275000"/>
              </a:schemeClr>
            </a:gs>
            <a:gs pos="3000">
              <a:schemeClr val="phClr">
                <a:tint val="87000"/>
                <a:satMod val="275000"/>
              </a:schemeClr>
            </a:gs>
            <a:gs pos="10000">
              <a:schemeClr val="phClr">
                <a:tint val="90000"/>
                <a:satMod val="275000"/>
              </a:schemeClr>
            </a:gs>
            <a:gs pos="70000">
              <a:schemeClr val="phClr">
                <a:shade val="38000"/>
                <a:satMod val="275000"/>
              </a:schemeClr>
            </a:gs>
            <a:gs pos="90000">
              <a:schemeClr val="phClr">
                <a:shade val="25000"/>
                <a:satMod val="300000"/>
              </a:schemeClr>
            </a:gs>
            <a:gs pos="100000">
              <a:schemeClr val="phClr">
                <a:shade val="22000"/>
                <a:satMod val="300000"/>
              </a:schemeClr>
            </a:gs>
          </a:gsLst>
          <a:path path="circle">
            <a:fillToRect l="60000" t="-3300" b="200000"/>
          </a:path>
          <a:tileRect/>
        </a:gradFill>
        <a:gradFill rotWithShape="1">
          <a:gsLst>
            <a:gs pos="0">
              <a:schemeClr val="phClr">
                <a:tint val="57000"/>
                <a:satMod val="400000"/>
              </a:schemeClr>
            </a:gs>
            <a:gs pos="100000">
              <a:schemeClr val="phClr">
                <a:tint val="87000"/>
                <a:shade val="40000"/>
                <a:satMod val="5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Design „Mensch“</Template>
  <TotalTime>0</TotalTime>
  <Words>375</Words>
  <Application>Microsoft Office PowerPoint</Application>
  <PresentationFormat>Bildschirmpräsentation (4:3)</PresentationFormat>
  <Paragraphs>54</Paragraphs>
  <Slides>10</Slides>
  <Notes>0</Notes>
  <HiddenSlides>0</HiddenSlides>
  <MMClips>0</MMClips>
  <ScaleCrop>false</ScaleCrop>
  <HeadingPairs>
    <vt:vector size="4" baseType="variant">
      <vt:variant>
        <vt:lpstr>Design</vt:lpstr>
      </vt:variant>
      <vt:variant>
        <vt:i4>1</vt:i4>
      </vt:variant>
      <vt:variant>
        <vt:lpstr>Folientitel</vt:lpstr>
      </vt:variant>
      <vt:variant>
        <vt:i4>10</vt:i4>
      </vt:variant>
    </vt:vector>
  </HeadingPairs>
  <TitlesOfParts>
    <vt:vector size="11" baseType="lpstr">
      <vt:lpstr>Human</vt:lpstr>
      <vt:lpstr>Prälat Schimmöller feiert mit uns. Wir sagen Prälat, weil er Chefaufgaben  in der Diözese hatte. Er ist schon Rentner. Er bleibt Priester. Er hilft  noch immer mit. Früher war er Chef  des Schulreferates der Diözese Eichstätt und Vertreter des Bischofs. Er wohnt in Ingolstadt. Er kommt immer  zur Firmung nach Zell. Er kommt aber auch zur Firmung  nach Schwabach und in andere Städte.  </vt:lpstr>
      <vt:lpstr>PowerPoint-Präsentation</vt:lpstr>
      <vt:lpstr>Der Bischof hat Prälat Schimmöller etwas mitgegeben: </vt:lpstr>
      <vt:lpstr>       Prälat Schimmöller  betet mit uns.</vt:lpstr>
      <vt:lpstr>Prälat Schimmöller  spricht zu uns von Gott</vt:lpstr>
      <vt:lpstr>Er spendet jedem Firmling einzeln die Firmung.</vt:lpstr>
      <vt:lpstr>Dazu nimmt er Salböl. Es duftet gut. Früher wurden damit nur Könige und Priester gesalbt. Es zeigt: Du bist für Gott wichtig. Genauso wichtig wie ein König oder ein Priester.  Bei der Vorbereitung mit Pfarrer Grimm haben wir die Salbung ausprobiert.</vt:lpstr>
      <vt:lpstr>Prälat Schimmöller feiert mit uns Eucharistie</vt:lpstr>
      <vt:lpstr>PowerPoint-Präsentation</vt:lpstr>
      <vt:lpstr>Prälat Schimmöller segnet uns.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Zimmermann</dc:creator>
  <cp:lastModifiedBy>Annette Zimmermann</cp:lastModifiedBy>
  <cp:revision>193</cp:revision>
  <dcterms:created xsi:type="dcterms:W3CDTF">2012-02-10T07:51:49Z</dcterms:created>
  <dcterms:modified xsi:type="dcterms:W3CDTF">2020-03-27T13:33:57Z</dcterms:modified>
</cp:coreProperties>
</file>