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62" r:id="rId3"/>
    <p:sldId id="278" r:id="rId4"/>
    <p:sldId id="257" r:id="rId5"/>
    <p:sldId id="260" r:id="rId6"/>
    <p:sldId id="261" r:id="rId7"/>
    <p:sldId id="274" r:id="rId8"/>
    <p:sldId id="275" r:id="rId9"/>
    <p:sldId id="276" r:id="rId10"/>
    <p:sldId id="277" r:id="rId11"/>
    <p:sldId id="266" r:id="rId12"/>
    <p:sldId id="267" r:id="rId13"/>
    <p:sldId id="268" r:id="rId14"/>
    <p:sldId id="269" r:id="rId15"/>
    <p:sldId id="270" r:id="rId16"/>
    <p:sldId id="273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64" r:id="rId26"/>
    <p:sldId id="265" r:id="rId27"/>
    <p:sldId id="286" r:id="rId28"/>
    <p:sldId id="271" r:id="rId29"/>
    <p:sldId id="272" r:id="rId30"/>
    <p:sldId id="263" r:id="rId31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3DD0F-76E6-4241-985F-2A59E3262CEF}" type="datetimeFigureOut">
              <a:rPr lang="de-DE" smtClean="0"/>
              <a:t>19.05.2015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B7C5E-938E-4AE8-979A-6C3A452FD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19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51A0-82D8-4216-B43B-F206C2249930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01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F2CC8-41A9-436D-8F40-FBBEFA272FB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438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F2CC8-41A9-436D-8F40-FBBEFA272FB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01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51A0-82D8-4216-B43B-F206C2249930}" type="slidenum">
              <a:rPr lang="de-DE" smtClean="0">
                <a:solidFill>
                  <a:prstClr val="black"/>
                </a:solidFill>
              </a:rPr>
              <a:pPr/>
              <a:t>28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84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51A0-82D8-4216-B43B-F206C2249930}" type="slidenum">
              <a:rPr lang="de-DE" smtClean="0">
                <a:solidFill>
                  <a:prstClr val="black"/>
                </a:solidFill>
              </a:rPr>
              <a:pPr/>
              <a:t>29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27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51A0-82D8-4216-B43B-F206C2249930}" type="slidenum">
              <a:rPr lang="de-DE" smtClean="0">
                <a:solidFill>
                  <a:prstClr val="black"/>
                </a:solidFill>
              </a:rPr>
              <a:pPr/>
              <a:t>30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0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51A0-82D8-4216-B43B-F206C224993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51A0-82D8-4216-B43B-F206C224993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48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51A0-82D8-4216-B43B-F206C224993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82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51A0-82D8-4216-B43B-F206C2249930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0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51A0-82D8-4216-B43B-F206C2249930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5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51A0-82D8-4216-B43B-F206C2249930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96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51A0-82D8-4216-B43B-F206C2249930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47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51A0-82D8-4216-B43B-F206C2249930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7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292C01D1-150B-45D5-9C5D-69230F2E92E8}" type="datetimeFigureOut">
              <a:rPr lang="de-DE" smtClean="0"/>
              <a:t>19.05.2015</a:t>
            </a:fld>
            <a:endParaRPr lang="de-DE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19.05.2015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19.05.2015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19.05.2015</a:t>
            </a:fld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19.05.2015</a:t>
            </a:fld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19.05.2015</a:t>
            </a:fld>
            <a:endParaRPr lang="de-D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19.05.2015</a:t>
            </a:fld>
            <a:endParaRPr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19.05.2015</a:t>
            </a:fld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19.05.2015</a:t>
            </a:fld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19.05.2015</a:t>
            </a:fld>
            <a:endParaRPr lang="de-D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de-DE" sz="2000" smtClean="0"/>
              <a:t>Bild durch Klicken auf Symbol hinzufügen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19.05.2015</a:t>
            </a:fld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292C01D1-150B-45D5-9C5D-69230F2E92E8}" type="datetimeFigureOut">
              <a:rPr lang="de-DE" smtClean="0"/>
              <a:t>19.05.2015</a:t>
            </a:fld>
            <a:endParaRPr lang="de-DE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de-DE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10" Type="http://schemas.openxmlformats.org/officeDocument/2006/relationships/image" Target="../media/image4.emf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Lieder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35" y="692696"/>
            <a:ext cx="1930665" cy="19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nhaltsplatzhalter 3"/>
          <p:cNvSpPr txBox="1">
            <a:spLocks/>
          </p:cNvSpPr>
          <p:nvPr/>
        </p:nvSpPr>
        <p:spPr>
          <a:xfrm>
            <a:off x="4860032" y="6309320"/>
            <a:ext cx="4038600" cy="32089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 indent="0">
              <a:buFont typeface="Wingdings 2" pitchFamily="18" charset="2"/>
              <a:buNone/>
            </a:pPr>
            <a:r>
              <a:rPr lang="de-DE" kern="0" dirty="0" smtClean="0"/>
              <a:t>© der Gebärdenbilder: Gebärdenbaukasten Verlag Karin Kestner; Pictogramme: Piktos: ARASAAC (http://www.catedu.es/arasaac/) Mulberry (http://straight-street.com/) Sclera (http://www.Sclera.be) User photos (Copyright undefined) Picto-Selector (http://www.PictoSelector.eu) Fotos, Zeichnungen: A. Zimmermann - Nur zum schulinternen Gebrauch.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99140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27705"/>
            <a:ext cx="8229600" cy="4698458"/>
          </a:xfrm>
        </p:spPr>
        <p:txBody>
          <a:bodyPr/>
          <a:lstStyle/>
          <a:p>
            <a:pPr indent="0">
              <a:buNone/>
            </a:pPr>
            <a:r>
              <a:rPr lang="de-DE" b="1" dirty="0" smtClean="0"/>
              <a:t>Frieden wünsch ich dir</a:t>
            </a:r>
          </a:p>
          <a:p>
            <a:pPr indent="0">
              <a:buNone/>
            </a:pPr>
            <a:r>
              <a:rPr lang="de-DE" dirty="0" smtClean="0"/>
              <a:t>Frieden wünsch ich dir</a:t>
            </a:r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r>
              <a:rPr lang="de-DE" dirty="0" smtClean="0"/>
              <a:t>Frieden, der dich </a:t>
            </a:r>
            <a:r>
              <a:rPr lang="de-DE" b="1" dirty="0" smtClean="0"/>
              <a:t>atmen</a:t>
            </a:r>
            <a:r>
              <a:rPr lang="de-DE" dirty="0" smtClean="0"/>
              <a:t> lässt.</a:t>
            </a:r>
          </a:p>
          <a:p>
            <a:pPr indent="0">
              <a:buNone/>
            </a:pPr>
            <a:r>
              <a:rPr lang="de-DE" dirty="0" smtClean="0"/>
              <a:t>					der dich </a:t>
            </a:r>
            <a:r>
              <a:rPr lang="de-DE" b="1" dirty="0" smtClean="0"/>
              <a:t>glauben</a:t>
            </a:r>
            <a:r>
              <a:rPr lang="de-DE" dirty="0" smtClean="0"/>
              <a:t> lässt.</a:t>
            </a:r>
          </a:p>
          <a:p>
            <a:pPr indent="0">
              <a:buNone/>
            </a:pPr>
            <a:r>
              <a:rPr lang="de-DE" dirty="0" smtClean="0"/>
              <a:t>					der dich </a:t>
            </a:r>
            <a:r>
              <a:rPr lang="de-DE" b="1" dirty="0" smtClean="0"/>
              <a:t>lieben</a:t>
            </a:r>
            <a:r>
              <a:rPr lang="de-DE" dirty="0" smtClean="0"/>
              <a:t> lässt.</a:t>
            </a:r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r>
              <a:rPr lang="de-DE" b="1" dirty="0" smtClean="0"/>
              <a:t>Tief</a:t>
            </a:r>
            <a:r>
              <a:rPr lang="de-DE" dirty="0" smtClean="0"/>
              <a:t>, wo du die Tiefe brauchst.</a:t>
            </a:r>
          </a:p>
          <a:p>
            <a:pPr indent="0">
              <a:buNone/>
            </a:pPr>
            <a:r>
              <a:rPr lang="de-DE" b="1" dirty="0" smtClean="0"/>
              <a:t>Weit</a:t>
            </a:r>
            <a:r>
              <a:rPr lang="de-DE" dirty="0" smtClean="0"/>
              <a:t>, wo dir die Weite fehlt.</a:t>
            </a:r>
          </a:p>
          <a:p>
            <a:pPr indent="0">
              <a:buNone/>
            </a:pPr>
            <a:r>
              <a:rPr lang="de-DE" dirty="0" smtClean="0"/>
              <a:t>So wird </a:t>
            </a:r>
            <a:r>
              <a:rPr lang="de-DE" b="1" dirty="0" smtClean="0"/>
              <a:t>Segen wahr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401887" cy="109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79519"/>
            <a:ext cx="2121545" cy="211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572472"/>
          </a:xfrm>
        </p:spPr>
        <p:txBody>
          <a:bodyPr anchor="t"/>
          <a:lstStyle/>
          <a:p>
            <a:r>
              <a:rPr lang="de-DE" dirty="0" smtClean="0"/>
              <a:t>Wir singen: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Wir reichen uns die Hände </a:t>
            </a:r>
            <a:br>
              <a:rPr lang="de-DE" dirty="0" smtClean="0"/>
            </a:br>
            <a:r>
              <a:rPr lang="de-DE" dirty="0" smtClean="0"/>
              <a:t>für den Frieden</a:t>
            </a:r>
            <a:endParaRPr lang="de-DE" dirty="0"/>
          </a:p>
        </p:txBody>
      </p:sp>
      <p:pic>
        <p:nvPicPr>
          <p:cNvPr id="1026" name="Picture 2" descr="C:\Users\Zimmermann\AppData\Local\Microsoft\Windows\Temporary Internet Files\Content.IE5\CPQ70Z6R\MC900360612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6" y="4509120"/>
            <a:ext cx="351785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Zimmermann\AppData\Local\Microsoft\Windows\Temporary Internet Files\Content.IE5\29R0C81F\MC9000193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2005479" cy="157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7448"/>
            <a:ext cx="1612244" cy="161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65104"/>
            <a:ext cx="2459765" cy="184482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4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de-DE" b="1" dirty="0"/>
              <a:t>Alle Menschen </a:t>
            </a:r>
            <a:r>
              <a:rPr lang="de-DE" dirty="0"/>
              <a:t>wollen</a:t>
            </a:r>
            <a:r>
              <a:rPr lang="de-DE" b="1" dirty="0"/>
              <a:t> Frieden </a:t>
            </a:r>
            <a:r>
              <a:rPr lang="de-DE" dirty="0"/>
              <a:t>auf der </a:t>
            </a:r>
            <a:r>
              <a:rPr lang="de-DE" b="1" dirty="0"/>
              <a:t>Erde</a:t>
            </a:r>
            <a:r>
              <a:rPr lang="de-DE" dirty="0"/>
              <a:t>, </a:t>
            </a:r>
          </a:p>
          <a:p>
            <a:pPr indent="0">
              <a:buNone/>
            </a:pPr>
            <a:r>
              <a:rPr lang="de-DE" dirty="0"/>
              <a:t>weil nur so </a:t>
            </a:r>
            <a:r>
              <a:rPr lang="de-DE" dirty="0" smtClean="0"/>
              <a:t>in </a:t>
            </a:r>
            <a:r>
              <a:rPr lang="de-DE" b="1" dirty="0" smtClean="0">
                <a:solidFill>
                  <a:srgbClr val="FF0000"/>
                </a:solidFill>
              </a:rPr>
              <a:t>Zukunft</a:t>
            </a:r>
            <a:r>
              <a:rPr lang="de-DE" dirty="0" smtClean="0"/>
              <a:t> jeder </a:t>
            </a:r>
            <a:r>
              <a:rPr lang="de-DE" b="1" dirty="0" smtClean="0">
                <a:solidFill>
                  <a:srgbClr val="FF0000"/>
                </a:solidFill>
              </a:rPr>
              <a:t>Leben</a:t>
            </a:r>
            <a:r>
              <a:rPr lang="de-DE" dirty="0" smtClean="0"/>
              <a:t> kann.</a:t>
            </a:r>
          </a:p>
          <a:p>
            <a:pPr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Frieden</a:t>
            </a:r>
            <a:r>
              <a:rPr lang="de-DE" b="1" dirty="0" smtClean="0"/>
              <a:t> </a:t>
            </a:r>
            <a:r>
              <a:rPr lang="de-DE" dirty="0" smtClean="0"/>
              <a:t>mit sich </a:t>
            </a:r>
            <a:r>
              <a:rPr lang="de-DE" b="1" dirty="0" smtClean="0">
                <a:solidFill>
                  <a:srgbClr val="FF0000"/>
                </a:solidFill>
              </a:rPr>
              <a:t>selbst</a:t>
            </a:r>
            <a:r>
              <a:rPr lang="de-DE" dirty="0" smtClean="0"/>
              <a:t> </a:t>
            </a:r>
          </a:p>
          <a:p>
            <a:pPr indent="0">
              <a:buNone/>
            </a:pPr>
            <a:r>
              <a:rPr lang="de-DE" dirty="0" smtClean="0"/>
              <a:t>und auch mit seinem </a:t>
            </a:r>
            <a:r>
              <a:rPr lang="de-DE" b="1" dirty="0" smtClean="0">
                <a:solidFill>
                  <a:srgbClr val="FF0000"/>
                </a:solidFill>
              </a:rPr>
              <a:t>Nachbarn</a:t>
            </a:r>
            <a:r>
              <a:rPr lang="de-DE" dirty="0" smtClean="0"/>
              <a:t>.</a:t>
            </a:r>
            <a:endParaRPr lang="de-DE" dirty="0"/>
          </a:p>
          <a:p>
            <a:pPr indent="0">
              <a:buNone/>
            </a:pPr>
            <a:r>
              <a:rPr lang="de-DE" b="1" dirty="0" smtClean="0"/>
              <a:t>Komm </a:t>
            </a:r>
            <a:r>
              <a:rPr lang="de-DE" dirty="0"/>
              <a:t>wir </a:t>
            </a:r>
            <a:r>
              <a:rPr lang="de-DE" b="1" dirty="0" smtClean="0"/>
              <a:t>fangen</a:t>
            </a:r>
            <a:r>
              <a:rPr lang="de-DE" dirty="0" smtClean="0"/>
              <a:t> </a:t>
            </a:r>
            <a:r>
              <a:rPr lang="de-DE" b="1" dirty="0"/>
              <a:t>jetzt</a:t>
            </a:r>
            <a:r>
              <a:rPr lang="de-DE" dirty="0"/>
              <a:t> im Kleinen damit </a:t>
            </a:r>
            <a:r>
              <a:rPr lang="de-DE" dirty="0" smtClean="0"/>
              <a:t>an.</a:t>
            </a:r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r>
              <a:rPr lang="de-DE" dirty="0"/>
              <a:t>Wir </a:t>
            </a:r>
            <a:r>
              <a:rPr lang="de-DE" b="1" dirty="0"/>
              <a:t>reichen </a:t>
            </a:r>
            <a:r>
              <a:rPr lang="de-DE" dirty="0"/>
              <a:t>uns die </a:t>
            </a:r>
            <a:r>
              <a:rPr lang="de-DE" b="1" dirty="0"/>
              <a:t>Hände </a:t>
            </a:r>
            <a:r>
              <a:rPr lang="de-DE" dirty="0"/>
              <a:t>für</a:t>
            </a:r>
            <a:r>
              <a:rPr lang="de-DE" b="1" dirty="0"/>
              <a:t> </a:t>
            </a:r>
            <a:r>
              <a:rPr lang="de-DE" dirty="0"/>
              <a:t>den </a:t>
            </a:r>
            <a:r>
              <a:rPr lang="de-DE" b="1" dirty="0">
                <a:solidFill>
                  <a:srgbClr val="FF0000"/>
                </a:solidFill>
              </a:rPr>
              <a:t>Frieden</a:t>
            </a:r>
            <a:r>
              <a:rPr lang="de-DE" dirty="0"/>
              <a:t>.</a:t>
            </a:r>
          </a:p>
          <a:p>
            <a:pPr indent="0">
              <a:buNone/>
            </a:pPr>
            <a:r>
              <a:rPr lang="de-DE" dirty="0"/>
              <a:t>Wir </a:t>
            </a:r>
            <a:r>
              <a:rPr lang="de-DE" b="1" dirty="0"/>
              <a:t>reichen</a:t>
            </a:r>
            <a:r>
              <a:rPr lang="de-DE" dirty="0"/>
              <a:t> uns die </a:t>
            </a:r>
            <a:r>
              <a:rPr lang="de-DE" b="1" dirty="0"/>
              <a:t>Hände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ohne Streit</a:t>
            </a:r>
            <a:r>
              <a:rPr lang="de-DE" dirty="0"/>
              <a:t>.</a:t>
            </a:r>
          </a:p>
          <a:p>
            <a:pPr indent="0">
              <a:buNone/>
            </a:pPr>
            <a:r>
              <a:rPr lang="de-DE" dirty="0"/>
              <a:t>Wir </a:t>
            </a:r>
            <a:r>
              <a:rPr lang="de-DE" b="1" dirty="0"/>
              <a:t>reichen</a:t>
            </a:r>
            <a:r>
              <a:rPr lang="de-DE" dirty="0"/>
              <a:t> uns die </a:t>
            </a:r>
            <a:r>
              <a:rPr lang="de-DE" b="1" dirty="0"/>
              <a:t>Hände</a:t>
            </a:r>
            <a:r>
              <a:rPr lang="de-DE" dirty="0"/>
              <a:t> auch in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Zukunft</a:t>
            </a:r>
            <a:r>
              <a:rPr lang="de-DE" dirty="0"/>
              <a:t>.</a:t>
            </a:r>
          </a:p>
          <a:p>
            <a:pPr indent="0">
              <a:buNone/>
            </a:pPr>
            <a:r>
              <a:rPr lang="de-DE" dirty="0"/>
              <a:t>Wir </a:t>
            </a:r>
            <a:r>
              <a:rPr lang="de-DE" b="1" dirty="0"/>
              <a:t>reichen</a:t>
            </a:r>
            <a:r>
              <a:rPr lang="de-DE" dirty="0"/>
              <a:t> uns die </a:t>
            </a:r>
            <a:r>
              <a:rPr lang="de-DE" b="1" dirty="0"/>
              <a:t>Hände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alle Zeit</a:t>
            </a:r>
            <a:r>
              <a:rPr lang="de-DE" dirty="0"/>
              <a:t>.</a:t>
            </a:r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200501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7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pPr indent="0">
              <a:buNone/>
            </a:pPr>
            <a:r>
              <a:rPr lang="de-DE" b="1" dirty="0"/>
              <a:t>Alle Menschen </a:t>
            </a:r>
            <a:r>
              <a:rPr lang="de-DE" dirty="0"/>
              <a:t>wollen</a:t>
            </a:r>
            <a:r>
              <a:rPr lang="de-DE" b="1" dirty="0"/>
              <a:t> Frieden </a:t>
            </a:r>
            <a:r>
              <a:rPr lang="de-DE" dirty="0"/>
              <a:t>auf der </a:t>
            </a:r>
            <a:r>
              <a:rPr lang="de-DE" b="1" dirty="0"/>
              <a:t>Erde</a:t>
            </a:r>
            <a:r>
              <a:rPr lang="de-DE" dirty="0"/>
              <a:t>, </a:t>
            </a:r>
          </a:p>
          <a:p>
            <a:pPr indent="0">
              <a:buNone/>
            </a:pPr>
            <a:r>
              <a:rPr lang="de-DE" dirty="0"/>
              <a:t>weil nur so </a:t>
            </a:r>
            <a:r>
              <a:rPr lang="de-DE" dirty="0" smtClean="0"/>
              <a:t>ein </a:t>
            </a:r>
            <a:r>
              <a:rPr lang="de-DE" b="1" dirty="0" smtClean="0">
                <a:solidFill>
                  <a:srgbClr val="FF0000"/>
                </a:solidFill>
              </a:rPr>
              <a:t>Kind</a:t>
            </a:r>
            <a:r>
              <a:rPr lang="de-DE" dirty="0" smtClean="0"/>
              <a:t> sich selber finden kann</a:t>
            </a:r>
            <a:r>
              <a:rPr lang="de-DE" dirty="0"/>
              <a:t>.</a:t>
            </a:r>
          </a:p>
          <a:p>
            <a:pPr indent="0">
              <a:buNone/>
            </a:pPr>
            <a:r>
              <a:rPr lang="de-DE" b="1" dirty="0">
                <a:solidFill>
                  <a:srgbClr val="FF0000"/>
                </a:solidFill>
              </a:rPr>
              <a:t>Frieden</a:t>
            </a:r>
            <a:r>
              <a:rPr lang="de-DE" dirty="0"/>
              <a:t> ist das </a:t>
            </a:r>
            <a:r>
              <a:rPr lang="de-DE" b="1" dirty="0">
                <a:solidFill>
                  <a:srgbClr val="FF0000"/>
                </a:solidFill>
              </a:rPr>
              <a:t>Nest</a:t>
            </a:r>
            <a:r>
              <a:rPr lang="de-DE" dirty="0"/>
              <a:t>, indem die Kinder </a:t>
            </a:r>
            <a:r>
              <a:rPr lang="de-DE" b="1" dirty="0">
                <a:solidFill>
                  <a:srgbClr val="FF0000"/>
                </a:solidFill>
              </a:rPr>
              <a:t>wachsen</a:t>
            </a:r>
            <a:r>
              <a:rPr lang="de-DE" dirty="0"/>
              <a:t>.</a:t>
            </a:r>
          </a:p>
          <a:p>
            <a:pPr indent="0">
              <a:buNone/>
            </a:pPr>
            <a:r>
              <a:rPr lang="de-DE" b="1" dirty="0" smtClean="0"/>
              <a:t>Komm</a:t>
            </a:r>
            <a:r>
              <a:rPr lang="de-DE" dirty="0" smtClean="0"/>
              <a:t> </a:t>
            </a:r>
            <a:r>
              <a:rPr lang="de-DE" dirty="0"/>
              <a:t>wir </a:t>
            </a:r>
            <a:r>
              <a:rPr lang="de-DE" b="1" dirty="0"/>
              <a:t>fangen</a:t>
            </a:r>
            <a:r>
              <a:rPr lang="de-DE" dirty="0"/>
              <a:t> </a:t>
            </a:r>
            <a:r>
              <a:rPr lang="de-DE" b="1" dirty="0"/>
              <a:t>jetzt</a:t>
            </a:r>
            <a:r>
              <a:rPr lang="de-DE" dirty="0"/>
              <a:t> im Kleinen damit </a:t>
            </a:r>
            <a:r>
              <a:rPr lang="de-DE" dirty="0" smtClean="0"/>
              <a:t>an.</a:t>
            </a:r>
            <a:endParaRPr lang="de-DE" dirty="0"/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r>
              <a:rPr lang="de-DE" dirty="0"/>
              <a:t>Wir </a:t>
            </a:r>
            <a:r>
              <a:rPr lang="de-DE" b="1" dirty="0"/>
              <a:t>reichen </a:t>
            </a:r>
            <a:r>
              <a:rPr lang="de-DE" dirty="0"/>
              <a:t>uns die </a:t>
            </a:r>
            <a:r>
              <a:rPr lang="de-DE" b="1" dirty="0"/>
              <a:t>Hände </a:t>
            </a:r>
            <a:r>
              <a:rPr lang="de-DE" dirty="0"/>
              <a:t>für</a:t>
            </a:r>
            <a:r>
              <a:rPr lang="de-DE" b="1" dirty="0"/>
              <a:t> </a:t>
            </a:r>
            <a:r>
              <a:rPr lang="de-DE" dirty="0"/>
              <a:t>den </a:t>
            </a:r>
            <a:r>
              <a:rPr lang="de-DE" b="1" dirty="0">
                <a:solidFill>
                  <a:srgbClr val="FF0000"/>
                </a:solidFill>
              </a:rPr>
              <a:t>Frieden</a:t>
            </a:r>
            <a:r>
              <a:rPr lang="de-DE" dirty="0"/>
              <a:t>.</a:t>
            </a:r>
          </a:p>
          <a:p>
            <a:pPr indent="0">
              <a:buNone/>
            </a:pPr>
            <a:r>
              <a:rPr lang="de-DE" dirty="0"/>
              <a:t>Wir </a:t>
            </a:r>
            <a:r>
              <a:rPr lang="de-DE" b="1" dirty="0"/>
              <a:t>reichen</a:t>
            </a:r>
            <a:r>
              <a:rPr lang="de-DE" dirty="0"/>
              <a:t> uns die </a:t>
            </a:r>
            <a:r>
              <a:rPr lang="de-DE" b="1" dirty="0"/>
              <a:t>Hände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ohne Streit</a:t>
            </a:r>
            <a:r>
              <a:rPr lang="de-DE" dirty="0"/>
              <a:t>.</a:t>
            </a:r>
          </a:p>
          <a:p>
            <a:pPr indent="0">
              <a:buNone/>
            </a:pPr>
            <a:r>
              <a:rPr lang="de-DE" dirty="0"/>
              <a:t>Wir </a:t>
            </a:r>
            <a:r>
              <a:rPr lang="de-DE" b="1" dirty="0"/>
              <a:t>reichen</a:t>
            </a:r>
            <a:r>
              <a:rPr lang="de-DE" dirty="0"/>
              <a:t> uns die </a:t>
            </a:r>
            <a:r>
              <a:rPr lang="de-DE" b="1" dirty="0"/>
              <a:t>Hände</a:t>
            </a:r>
            <a:r>
              <a:rPr lang="de-DE" dirty="0"/>
              <a:t> auch in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Zukunft</a:t>
            </a:r>
            <a:r>
              <a:rPr lang="de-DE" dirty="0"/>
              <a:t>.</a:t>
            </a:r>
          </a:p>
          <a:p>
            <a:pPr indent="0">
              <a:buNone/>
            </a:pPr>
            <a:r>
              <a:rPr lang="de-DE" dirty="0"/>
              <a:t>Wir </a:t>
            </a:r>
            <a:r>
              <a:rPr lang="de-DE" b="1" dirty="0"/>
              <a:t>reichen</a:t>
            </a:r>
            <a:r>
              <a:rPr lang="de-DE" dirty="0"/>
              <a:t> uns die </a:t>
            </a:r>
            <a:r>
              <a:rPr lang="de-DE" b="1" dirty="0"/>
              <a:t>Hände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alle Zeit</a:t>
            </a:r>
            <a:r>
              <a:rPr lang="de-DE" dirty="0"/>
              <a:t>.</a:t>
            </a:r>
          </a:p>
          <a:p>
            <a:pPr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200501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8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de-DE" b="1" dirty="0" smtClean="0"/>
              <a:t>Alle Menschen </a:t>
            </a:r>
            <a:r>
              <a:rPr lang="de-DE" dirty="0" smtClean="0"/>
              <a:t>wollen</a:t>
            </a:r>
            <a:r>
              <a:rPr lang="de-DE" b="1" dirty="0" smtClean="0"/>
              <a:t> Frieden </a:t>
            </a:r>
            <a:r>
              <a:rPr lang="de-DE" dirty="0" smtClean="0"/>
              <a:t>auf der </a:t>
            </a:r>
            <a:r>
              <a:rPr lang="de-DE" b="1" dirty="0" smtClean="0"/>
              <a:t>Erde</a:t>
            </a:r>
            <a:r>
              <a:rPr lang="de-DE" dirty="0" smtClean="0"/>
              <a:t>, </a:t>
            </a:r>
          </a:p>
          <a:p>
            <a:pPr indent="0">
              <a:buNone/>
            </a:pPr>
            <a:r>
              <a:rPr lang="de-DE" dirty="0" smtClean="0"/>
              <a:t>weil nur so das </a:t>
            </a:r>
            <a:r>
              <a:rPr lang="de-DE" b="1" dirty="0" smtClean="0">
                <a:solidFill>
                  <a:srgbClr val="FF0000"/>
                </a:solidFill>
              </a:rPr>
              <a:t>Glück zu allen </a:t>
            </a:r>
            <a:r>
              <a:rPr lang="de-DE" dirty="0" smtClean="0"/>
              <a:t>kommen kann.</a:t>
            </a:r>
          </a:p>
          <a:p>
            <a:pPr indent="0">
              <a:buNone/>
            </a:pPr>
            <a:r>
              <a:rPr lang="de-DE" dirty="0" smtClean="0"/>
              <a:t>Ohne </a:t>
            </a:r>
            <a:r>
              <a:rPr lang="de-DE" b="1" dirty="0" smtClean="0">
                <a:solidFill>
                  <a:srgbClr val="FF0000"/>
                </a:solidFill>
              </a:rPr>
              <a:t>Frieden</a:t>
            </a:r>
            <a:r>
              <a:rPr lang="de-DE" dirty="0" smtClean="0"/>
              <a:t> hat die </a:t>
            </a:r>
            <a:r>
              <a:rPr lang="de-DE" b="1" dirty="0" smtClean="0">
                <a:solidFill>
                  <a:srgbClr val="FF0000"/>
                </a:solidFill>
              </a:rPr>
              <a:t>Hoffnung</a:t>
            </a:r>
            <a:r>
              <a:rPr lang="de-DE" dirty="0" smtClean="0"/>
              <a:t> keine Chance.</a:t>
            </a:r>
          </a:p>
          <a:p>
            <a:pPr indent="0">
              <a:buNone/>
            </a:pPr>
            <a:r>
              <a:rPr lang="de-DE" b="1" dirty="0" smtClean="0"/>
              <a:t>Komm</a:t>
            </a:r>
            <a:r>
              <a:rPr lang="de-DE" dirty="0" smtClean="0"/>
              <a:t> wir </a:t>
            </a:r>
            <a:r>
              <a:rPr lang="de-DE" b="1" dirty="0" smtClean="0"/>
              <a:t>fangen</a:t>
            </a:r>
            <a:r>
              <a:rPr lang="de-DE" dirty="0" smtClean="0"/>
              <a:t> </a:t>
            </a:r>
            <a:r>
              <a:rPr lang="de-DE" b="1" dirty="0" smtClean="0"/>
              <a:t>jetzt</a:t>
            </a:r>
            <a:r>
              <a:rPr lang="de-DE" dirty="0" smtClean="0"/>
              <a:t> im Kleinen damit an.</a:t>
            </a:r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r>
              <a:rPr lang="de-DE" dirty="0" smtClean="0"/>
              <a:t>Wir</a:t>
            </a:r>
            <a:r>
              <a:rPr lang="de-DE" b="1" dirty="0" smtClean="0"/>
              <a:t> reichen </a:t>
            </a:r>
            <a:r>
              <a:rPr lang="de-DE" dirty="0" smtClean="0"/>
              <a:t>uns die </a:t>
            </a:r>
            <a:r>
              <a:rPr lang="de-DE" b="1" dirty="0" smtClean="0"/>
              <a:t>Hände </a:t>
            </a:r>
            <a:r>
              <a:rPr lang="de-DE" dirty="0" smtClean="0"/>
              <a:t>für</a:t>
            </a:r>
            <a:r>
              <a:rPr lang="de-DE" b="1" dirty="0" smtClean="0"/>
              <a:t> </a:t>
            </a:r>
            <a:r>
              <a:rPr lang="de-DE" dirty="0" smtClean="0"/>
              <a:t>den </a:t>
            </a:r>
            <a:r>
              <a:rPr lang="de-DE" b="1" dirty="0" smtClean="0">
                <a:solidFill>
                  <a:srgbClr val="FF0000"/>
                </a:solidFill>
              </a:rPr>
              <a:t>Frieden</a:t>
            </a:r>
            <a:r>
              <a:rPr lang="de-DE" dirty="0" smtClean="0"/>
              <a:t>.</a:t>
            </a:r>
          </a:p>
          <a:p>
            <a:pPr indent="0">
              <a:buNone/>
            </a:pPr>
            <a:r>
              <a:rPr lang="de-DE" dirty="0" smtClean="0"/>
              <a:t>Wir </a:t>
            </a:r>
            <a:r>
              <a:rPr lang="de-DE" b="1" dirty="0" smtClean="0"/>
              <a:t>reichen</a:t>
            </a:r>
            <a:r>
              <a:rPr lang="de-DE" dirty="0" smtClean="0"/>
              <a:t> uns die </a:t>
            </a:r>
            <a:r>
              <a:rPr lang="de-DE" b="1" dirty="0" smtClean="0"/>
              <a:t>Hände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ohne Streit</a:t>
            </a:r>
            <a:r>
              <a:rPr lang="de-DE" dirty="0" smtClean="0"/>
              <a:t>.</a:t>
            </a:r>
          </a:p>
          <a:p>
            <a:pPr indent="0">
              <a:buNone/>
            </a:pPr>
            <a:r>
              <a:rPr lang="de-DE" dirty="0" smtClean="0"/>
              <a:t>Wir </a:t>
            </a:r>
            <a:r>
              <a:rPr lang="de-DE" b="1" dirty="0" smtClean="0"/>
              <a:t>reichen</a:t>
            </a:r>
            <a:r>
              <a:rPr lang="de-DE" dirty="0" smtClean="0"/>
              <a:t> uns die </a:t>
            </a:r>
            <a:r>
              <a:rPr lang="de-DE" b="1" dirty="0" smtClean="0"/>
              <a:t>Hände</a:t>
            </a:r>
            <a:r>
              <a:rPr lang="de-DE" dirty="0" smtClean="0"/>
              <a:t> auch in</a:t>
            </a:r>
            <a:r>
              <a:rPr lang="de-DE" b="1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Zukunft</a:t>
            </a:r>
            <a:r>
              <a:rPr lang="de-DE" dirty="0" smtClean="0"/>
              <a:t>.</a:t>
            </a:r>
          </a:p>
          <a:p>
            <a:pPr indent="0">
              <a:buNone/>
            </a:pPr>
            <a:r>
              <a:rPr lang="de-DE" dirty="0" smtClean="0"/>
              <a:t>Wir </a:t>
            </a:r>
            <a:r>
              <a:rPr lang="de-DE" b="1" dirty="0" smtClean="0"/>
              <a:t>reichen </a:t>
            </a:r>
            <a:r>
              <a:rPr lang="de-DE" dirty="0" smtClean="0"/>
              <a:t>uns die </a:t>
            </a:r>
            <a:r>
              <a:rPr lang="de-DE" b="1" dirty="0" smtClean="0"/>
              <a:t>Hände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alle Zeit</a:t>
            </a:r>
            <a:r>
              <a:rPr lang="de-DE" dirty="0" smtClean="0"/>
              <a:t>.</a:t>
            </a:r>
          </a:p>
          <a:p>
            <a:pPr indent="0">
              <a:buNone/>
            </a:pP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0501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de-DE" b="1" dirty="0"/>
              <a:t>Alle Menschen </a:t>
            </a:r>
            <a:r>
              <a:rPr lang="de-DE" dirty="0"/>
              <a:t>wollen</a:t>
            </a:r>
            <a:r>
              <a:rPr lang="de-DE" b="1" dirty="0"/>
              <a:t> Frieden </a:t>
            </a:r>
            <a:r>
              <a:rPr lang="de-DE" dirty="0"/>
              <a:t>auf der </a:t>
            </a:r>
            <a:r>
              <a:rPr lang="de-DE" b="1" dirty="0"/>
              <a:t>Erde</a:t>
            </a:r>
            <a:r>
              <a:rPr lang="de-DE" dirty="0"/>
              <a:t>, </a:t>
            </a:r>
          </a:p>
          <a:p>
            <a:pPr indent="0">
              <a:buNone/>
            </a:pPr>
            <a:r>
              <a:rPr lang="de-DE" dirty="0"/>
              <a:t>weil nur so das </a:t>
            </a:r>
            <a:r>
              <a:rPr lang="de-DE" b="1" dirty="0" smtClean="0">
                <a:solidFill>
                  <a:srgbClr val="FF0000"/>
                </a:solidFill>
              </a:rPr>
              <a:t>Leben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überleben </a:t>
            </a:r>
            <a:r>
              <a:rPr lang="de-DE" dirty="0">
                <a:solidFill>
                  <a:srgbClr val="FF0000"/>
                </a:solidFill>
              </a:rPr>
              <a:t>kann</a:t>
            </a:r>
            <a:r>
              <a:rPr lang="de-DE" dirty="0"/>
              <a:t>.</a:t>
            </a:r>
          </a:p>
          <a:p>
            <a:pPr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Frieden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findet</a:t>
            </a:r>
            <a:r>
              <a:rPr lang="de-DE" dirty="0" smtClean="0"/>
              <a:t> jeder nur </a:t>
            </a:r>
            <a:r>
              <a:rPr lang="de-DE" b="1" dirty="0" smtClean="0">
                <a:solidFill>
                  <a:srgbClr val="FF0000"/>
                </a:solidFill>
              </a:rPr>
              <a:t>in</a:t>
            </a:r>
            <a:r>
              <a:rPr lang="de-DE" dirty="0" smtClean="0"/>
              <a:t> seinem </a:t>
            </a:r>
            <a:r>
              <a:rPr lang="de-DE" b="1" dirty="0" smtClean="0">
                <a:solidFill>
                  <a:srgbClr val="FF0000"/>
                </a:solidFill>
              </a:rPr>
              <a:t>Herzen.</a:t>
            </a:r>
            <a:endParaRPr lang="de-DE" b="1" dirty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de-DE" b="1" dirty="0"/>
              <a:t>Komm</a:t>
            </a:r>
            <a:r>
              <a:rPr lang="de-DE" dirty="0"/>
              <a:t> wir </a:t>
            </a:r>
            <a:r>
              <a:rPr lang="de-DE" b="1" dirty="0"/>
              <a:t>fangen</a:t>
            </a:r>
            <a:r>
              <a:rPr lang="de-DE" dirty="0"/>
              <a:t> </a:t>
            </a:r>
            <a:r>
              <a:rPr lang="de-DE" b="1" dirty="0"/>
              <a:t>jetzt</a:t>
            </a:r>
            <a:r>
              <a:rPr lang="de-DE" dirty="0"/>
              <a:t> im Kleinen damit </a:t>
            </a:r>
            <a:r>
              <a:rPr lang="de-DE" dirty="0" smtClean="0"/>
              <a:t>an.</a:t>
            </a:r>
            <a:endParaRPr lang="de-DE" dirty="0"/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r>
              <a:rPr lang="de-DE" dirty="0" smtClean="0"/>
              <a:t>Wir</a:t>
            </a:r>
            <a:r>
              <a:rPr lang="de-DE" b="1" dirty="0" smtClean="0"/>
              <a:t> </a:t>
            </a:r>
            <a:r>
              <a:rPr lang="de-DE" b="1" dirty="0"/>
              <a:t>reichen </a:t>
            </a:r>
            <a:r>
              <a:rPr lang="de-DE" dirty="0"/>
              <a:t>uns die </a:t>
            </a:r>
            <a:r>
              <a:rPr lang="de-DE" b="1" dirty="0"/>
              <a:t>Hände </a:t>
            </a:r>
            <a:r>
              <a:rPr lang="de-DE" dirty="0"/>
              <a:t>für</a:t>
            </a:r>
            <a:r>
              <a:rPr lang="de-DE" b="1" dirty="0"/>
              <a:t> </a:t>
            </a:r>
            <a:r>
              <a:rPr lang="de-DE" dirty="0"/>
              <a:t>den </a:t>
            </a:r>
            <a:r>
              <a:rPr lang="de-DE" b="1" dirty="0">
                <a:solidFill>
                  <a:srgbClr val="FF0000"/>
                </a:solidFill>
              </a:rPr>
              <a:t>Frieden</a:t>
            </a:r>
            <a:r>
              <a:rPr lang="de-DE" dirty="0"/>
              <a:t>.</a:t>
            </a:r>
          </a:p>
          <a:p>
            <a:pPr indent="0">
              <a:buNone/>
            </a:pPr>
            <a:r>
              <a:rPr lang="de-DE" dirty="0"/>
              <a:t>Wir </a:t>
            </a:r>
            <a:r>
              <a:rPr lang="de-DE" b="1" dirty="0"/>
              <a:t>reichen</a:t>
            </a:r>
            <a:r>
              <a:rPr lang="de-DE" dirty="0"/>
              <a:t> uns die </a:t>
            </a:r>
            <a:r>
              <a:rPr lang="de-DE" b="1" dirty="0"/>
              <a:t>Hände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ohne Streit</a:t>
            </a:r>
            <a:r>
              <a:rPr lang="de-DE" dirty="0"/>
              <a:t>.</a:t>
            </a:r>
          </a:p>
          <a:p>
            <a:pPr indent="0">
              <a:buNone/>
            </a:pPr>
            <a:r>
              <a:rPr lang="de-DE" dirty="0"/>
              <a:t>Wir </a:t>
            </a:r>
            <a:r>
              <a:rPr lang="de-DE" b="1" dirty="0"/>
              <a:t>reichen</a:t>
            </a:r>
            <a:r>
              <a:rPr lang="de-DE" dirty="0"/>
              <a:t> uns die </a:t>
            </a:r>
            <a:r>
              <a:rPr lang="de-DE" b="1" dirty="0"/>
              <a:t>Hände</a:t>
            </a:r>
            <a:r>
              <a:rPr lang="de-DE" dirty="0"/>
              <a:t> auch in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Zukunft</a:t>
            </a:r>
            <a:r>
              <a:rPr lang="de-DE" dirty="0"/>
              <a:t>.</a:t>
            </a:r>
          </a:p>
          <a:p>
            <a:pPr indent="0">
              <a:buNone/>
            </a:pPr>
            <a:r>
              <a:rPr lang="de-DE" dirty="0"/>
              <a:t>Wir </a:t>
            </a:r>
            <a:r>
              <a:rPr lang="de-DE" b="1" dirty="0"/>
              <a:t>reichen</a:t>
            </a:r>
            <a:r>
              <a:rPr lang="de-DE" dirty="0"/>
              <a:t> uns die </a:t>
            </a:r>
            <a:r>
              <a:rPr lang="de-DE" b="1" dirty="0"/>
              <a:t>Hände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alle Zeit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200501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6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effectLst/>
              </a:rPr>
              <a:t>Angst ist nur ein kleines Wort                  </a:t>
            </a:r>
            <a:br>
              <a:rPr lang="de-DE" dirty="0">
                <a:effectLst/>
              </a:rPr>
            </a:b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279205"/>
              </p:ext>
            </p:extLst>
          </p:nvPr>
        </p:nvGraphicFramePr>
        <p:xfrm>
          <a:off x="2843808" y="836712"/>
          <a:ext cx="4320480" cy="5312616"/>
        </p:xfrm>
        <a:graphic>
          <a:graphicData uri="http://schemas.openxmlformats.org/drawingml/2006/table">
            <a:tbl>
              <a:tblPr firstRow="1" firstCol="1" bandRow="1"/>
              <a:tblGrid>
                <a:gridCol w="2559595"/>
                <a:gridCol w="1760885"/>
              </a:tblGrid>
              <a:tr h="6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Text</a:t>
                      </a:r>
                      <a:endParaRPr lang="de-DE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Gebärden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1.Gott hat dir die Kraft gegeben</a:t>
                      </a:r>
                      <a:endParaRPr lang="de-DE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gegen Unrecht anzugehen.</a:t>
                      </a:r>
                      <a:endParaRPr lang="de-DE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Nutz sie klug und stets behutsam.</a:t>
                      </a:r>
                      <a:endParaRPr lang="de-DE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Gott ist da, du wirst schon sehn.</a:t>
                      </a:r>
                      <a:endParaRPr lang="de-DE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de-DE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Gott geben Kraft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helfen dir, dir dir (andere)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du behutsam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Gott da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Angst ist nur ein kleines Wort.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Angst die geht ganz einfach fort.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Wenn du sie spürst, hält Gott dich fest,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weil du dich auf ihn verlässt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Angst kleiner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Angst weg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spüren, Gott da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vertrauen Gott 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2.Gott hat dir den Mut gegeben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für dich selber einzustehen.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Nutz ihn klug und stets mit Vorsicht.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Gott ist da, du wirst schon sehn.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Gott geben Mut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wichtig ich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ich behutsam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Gott da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Angst…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Zwischenspiel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3.Gott hat dir Verstand gegeben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vieles denkend zu verstehen.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Nutz ihn klug und stets mit Hoffnung.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Gott ist da, du wirst schon sehn.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Gott geben Verstand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du begreifen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du Hoffnung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Gott da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Angst…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4.Gott hat dir die Angst gegeben,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dass sie dich vor Leichtsinn schützt.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Kraft, Mut und Verstand sind Stärken.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Gott ist der dich hält und stützt.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manchmal Angst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Gott beschützt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Gott helfen (Bogen)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Gott unterstützt (Hand hebt Hand)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Angst…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Angst…</a:t>
                      </a:r>
                      <a:endParaRPr lang="de-DE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de-DE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Zimmermann\AppData\Local\Microsoft\Windows\Temporary Internet Files\Content.IE5\CPQ70Z6R\MC9003606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10" y="4856504"/>
            <a:ext cx="1892674" cy="9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4" y="836712"/>
            <a:ext cx="200501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9" y="2780928"/>
            <a:ext cx="1575381" cy="157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93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 singen:</a:t>
            </a:r>
            <a:endParaRPr lang="de-DE" dirty="0"/>
          </a:p>
        </p:txBody>
      </p:sp>
      <p:pic>
        <p:nvPicPr>
          <p:cNvPr id="5122" name="Picture 2" descr="C:\Users\Zimmermann\AppData\Local\Microsoft\Windows\Temporary Internet Files\Content.IE5\29R0C81F\MC9000193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566066" cy="27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44753"/>
            <a:ext cx="2352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Zimmermann\AppData\Local\Microsoft\Windows\Temporary Internet Files\Content.IE5\CPQ70Z6R\MC900360612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49058"/>
            <a:ext cx="351785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Ich bin bei euch, habt keine Angst.</a:t>
            </a:r>
          </a:p>
          <a:p>
            <a:r>
              <a:rPr lang="de-DE" dirty="0" smtClean="0"/>
              <a:t>Ich bin bei euch.</a:t>
            </a:r>
          </a:p>
          <a:p>
            <a:r>
              <a:rPr lang="de-DE" dirty="0" smtClean="0"/>
              <a:t>Es gibt so viel, das ihr allein nicht schafft.</a:t>
            </a:r>
          </a:p>
          <a:p>
            <a:r>
              <a:rPr lang="de-DE" dirty="0"/>
              <a:t>Ich bin bei euch, habt keine Angst.</a:t>
            </a:r>
          </a:p>
          <a:p>
            <a:r>
              <a:rPr lang="de-DE" dirty="0"/>
              <a:t>Ich bin bei euch</a:t>
            </a:r>
            <a:r>
              <a:rPr lang="de-DE" dirty="0" smtClean="0"/>
              <a:t>.</a:t>
            </a:r>
          </a:p>
          <a:p>
            <a:r>
              <a:rPr lang="de-DE" dirty="0" smtClean="0"/>
              <a:t>Vertraut auf mich, vertraut auf meine Kraft.</a:t>
            </a:r>
            <a:endParaRPr lang="de-DE" dirty="0"/>
          </a:p>
          <a:p>
            <a:endParaRPr lang="de-DE" dirty="0"/>
          </a:p>
        </p:txBody>
      </p:sp>
      <p:pic>
        <p:nvPicPr>
          <p:cNvPr id="4" name="Picture 2" descr="C:\Users\Zimmermann\AppData\Local\Microsoft\Windows\Temporary Internet Files\Content.IE5\29R0C81F\MC9000193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85" y="332656"/>
            <a:ext cx="1542951" cy="120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1128"/>
            <a:ext cx="1769368" cy="17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7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C:\Users\Zimmermann\AppData\Local\Microsoft\Windows\Temporary Internet Files\Content.IE5\CPQ70Z6R\MP90040325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56" y="2297386"/>
            <a:ext cx="3914488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immermann\AppData\Local\Microsoft\Windows\Temporary Internet Files\Content.IE5\EJ4MQLKR\MP9004230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053"/>
            <a:ext cx="9144000" cy="60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Zimmermann\Pictures\2012-05-24\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31513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572472"/>
          </a:xfrm>
        </p:spPr>
        <p:txBody>
          <a:bodyPr anchor="t"/>
          <a:lstStyle/>
          <a:p>
            <a:r>
              <a:rPr lang="de-DE" dirty="0" smtClean="0"/>
              <a:t>Wir singen: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26" name="Picture 2" descr="C:\Users\Zimmermann\AppData\Local\Microsoft\Windows\Temporary Internet Files\Content.IE5\CPQ70Z6R\MC900360612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6" y="4509120"/>
            <a:ext cx="351785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Zimmermann\AppData\Local\Microsoft\Windows\Temporary Internet Files\Content.IE5\29R0C81F\MC9000193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2005479" cy="157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7448"/>
            <a:ext cx="1612244" cy="161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Zimmermann\AppData\Local\Microsoft\Windows\Temporary Internet Files\Content.IE5\VIJ9NL1W\MC900434773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7870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4860032" y="6309320"/>
            <a:ext cx="4038600" cy="32089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 indent="0">
              <a:buFont typeface="Wingdings 2" pitchFamily="18" charset="2"/>
              <a:buNone/>
            </a:pPr>
            <a:r>
              <a:rPr lang="de-DE" kern="0" dirty="0" smtClean="0"/>
              <a:t>© der Gebärdenbilder: Gebärdenbaukasten Verlag Karin Kestner; Pictogramme: Piktos: ARASAAC (http://www.catedu.es/arasaac/) Mulberry (http://straight-street.com/) Sclera (http://www.Sclera.be) User photos (Copyright undefined) Picto-Selector (http://www.PictoSelector.eu) Fotos, Zeichnungen: A. Zimmermann - Nur zum schulinternen Gebrauch. </a:t>
            </a:r>
            <a:endParaRPr lang="de-DE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4391"/>
            <a:ext cx="2637731" cy="198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Ich bin bei euch, habt keine Angst.</a:t>
            </a:r>
          </a:p>
          <a:p>
            <a:r>
              <a:rPr lang="de-DE" dirty="0" smtClean="0"/>
              <a:t>Ich bin bei euch.</a:t>
            </a:r>
          </a:p>
          <a:p>
            <a:r>
              <a:rPr lang="de-DE" dirty="0" smtClean="0"/>
              <a:t>Es gibt so viel, das ihr allein nicht schafft.</a:t>
            </a:r>
          </a:p>
          <a:p>
            <a:r>
              <a:rPr lang="de-DE" dirty="0"/>
              <a:t>Ich bin bei euch, habt keine Angst.</a:t>
            </a:r>
          </a:p>
          <a:p>
            <a:r>
              <a:rPr lang="de-DE" dirty="0"/>
              <a:t>Ich bin bei euch</a:t>
            </a:r>
            <a:r>
              <a:rPr lang="de-DE" dirty="0" smtClean="0"/>
              <a:t>.</a:t>
            </a:r>
          </a:p>
          <a:p>
            <a:r>
              <a:rPr lang="de-DE" dirty="0" smtClean="0"/>
              <a:t>Vertraut auf mich, vertraut auf meine Kraft.</a:t>
            </a:r>
            <a:endParaRPr lang="de-DE" dirty="0"/>
          </a:p>
          <a:p>
            <a:endParaRPr lang="de-DE" dirty="0"/>
          </a:p>
        </p:txBody>
      </p:sp>
      <p:pic>
        <p:nvPicPr>
          <p:cNvPr id="4" name="Picture 2" descr="C:\Users\Zimmermann\AppData\Local\Microsoft\Windows\Temporary Internet Files\Content.IE5\29R0C81F\MC9000193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85" y="332656"/>
            <a:ext cx="1542951" cy="120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1128"/>
            <a:ext cx="1769368" cy="17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9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C:\Users\Zimmermann\AppData\Local\Microsoft\Windows\Temporary Internet Files\Content.IE5\CPQ70Z6R\MP90040325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56" y="2297386"/>
            <a:ext cx="3914488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immermann\AppData\Local\Microsoft\Windows\Temporary Internet Files\Content.IE5\EJ4MQLKR\MP9004230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053"/>
            <a:ext cx="9144000" cy="60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Zimmermann\Pictures\2012-05-24\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84" y="2630218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Ich bin bei euch, habt keine Angst.</a:t>
            </a:r>
          </a:p>
          <a:p>
            <a:r>
              <a:rPr lang="de-DE" dirty="0" smtClean="0"/>
              <a:t>Ich bin bei euch.</a:t>
            </a:r>
          </a:p>
          <a:p>
            <a:r>
              <a:rPr lang="de-DE" dirty="0" smtClean="0"/>
              <a:t>Es gibt so viel, das ihr allein nicht schafft.</a:t>
            </a:r>
          </a:p>
          <a:p>
            <a:r>
              <a:rPr lang="de-DE" dirty="0"/>
              <a:t>Ich bin bei euch, habt keine Angst.</a:t>
            </a:r>
          </a:p>
          <a:p>
            <a:r>
              <a:rPr lang="de-DE" dirty="0"/>
              <a:t>Ich bin bei euch</a:t>
            </a:r>
            <a:r>
              <a:rPr lang="de-DE" dirty="0" smtClean="0"/>
              <a:t>.</a:t>
            </a:r>
          </a:p>
          <a:p>
            <a:r>
              <a:rPr lang="de-DE" dirty="0" smtClean="0"/>
              <a:t>Vertraut auf mich, vertraut auf meine Kraft.</a:t>
            </a:r>
            <a:endParaRPr lang="de-DE" dirty="0"/>
          </a:p>
          <a:p>
            <a:endParaRPr lang="de-DE" dirty="0"/>
          </a:p>
        </p:txBody>
      </p:sp>
      <p:pic>
        <p:nvPicPr>
          <p:cNvPr id="4" name="Picture 2" descr="C:\Users\Zimmermann\AppData\Local\Microsoft\Windows\Temporary Internet Files\Content.IE5\29R0C81F\MC9000193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85" y="332656"/>
            <a:ext cx="1542951" cy="120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1128"/>
            <a:ext cx="1769368" cy="17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de-DE" dirty="0" smtClean="0"/>
              <a:t>Gott, der Schöpfer dieser Welt </a:t>
            </a:r>
          </a:p>
          <a:p>
            <a:pPr indent="0">
              <a:buNone/>
            </a:pPr>
            <a:r>
              <a:rPr lang="de-DE" dirty="0" smtClean="0"/>
              <a:t>ist größer als ihr denkt.</a:t>
            </a:r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r>
              <a:rPr lang="de-DE" dirty="0" smtClean="0"/>
              <a:t>Ein winzig kleines Wort genügt von ihm, </a:t>
            </a:r>
          </a:p>
          <a:p>
            <a:pPr indent="0">
              <a:buNone/>
            </a:pPr>
            <a:r>
              <a:rPr lang="de-DE" dirty="0" smtClean="0"/>
              <a:t>der alles lenkt.</a:t>
            </a:r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r>
              <a:rPr lang="de-DE" dirty="0" smtClean="0"/>
              <a:t>Ich bin bei euch, habt keine Angst.</a:t>
            </a:r>
          </a:p>
          <a:p>
            <a:pPr indent="0">
              <a:buNone/>
            </a:pPr>
            <a:r>
              <a:rPr lang="de-DE" dirty="0" smtClean="0"/>
              <a:t>Ich bin bei euch, ich bin bei euch.</a:t>
            </a:r>
            <a:endParaRPr lang="de-DE" dirty="0"/>
          </a:p>
        </p:txBody>
      </p:sp>
      <p:pic>
        <p:nvPicPr>
          <p:cNvPr id="4" name="Picture 2" descr="C:\Users\Zimmermann\AppData\Local\Microsoft\Windows\Temporary Internet Files\Content.IE5\29R0C81F\MC9000193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85" y="332656"/>
            <a:ext cx="1542951" cy="120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9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" y="548680"/>
            <a:ext cx="8864535" cy="55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147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Gott ist immer 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3717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179752" cy="111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54082"/>
            <a:ext cx="2352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412"/>
            <a:ext cx="1158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9" y="1484784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haltsplatzhalter 3"/>
          <p:cNvSpPr txBox="1">
            <a:spLocks/>
          </p:cNvSpPr>
          <p:nvPr/>
        </p:nvSpPr>
        <p:spPr>
          <a:xfrm>
            <a:off x="4861369" y="6380960"/>
            <a:ext cx="4038600" cy="32089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 indent="0">
              <a:buFont typeface="Wingdings 2" pitchFamily="18" charset="2"/>
              <a:buNone/>
            </a:pPr>
            <a:r>
              <a:rPr lang="de-DE" kern="0" dirty="0" smtClean="0"/>
              <a:t>© der Gebärdenbilder: Gebärdenbaukasten Verlag Karin Kestner; Pictogramme: Piktos: ARASAAC (http://www.catedu.es/arasaac/) Mulberry (http://straight-street.com/) Sclera (http://www.Sclera.be) User photos (Copyright undefined) Picto-Selector (http://www.PictoSelector.eu) Fotos, Zeichnungen: A. Zimmermann - Nur zum schulinternen Gebrauch.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5625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3048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Bitte, mitgebärden!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5536" y="1340768"/>
            <a:ext cx="5112568" cy="5256584"/>
          </a:xfrm>
        </p:spPr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de-DE" dirty="0" smtClean="0"/>
              <a:t>Wo </a:t>
            </a:r>
            <a:r>
              <a:rPr lang="de-DE" b="1" dirty="0" smtClean="0"/>
              <a:t>ich gehe</a:t>
            </a:r>
            <a:r>
              <a:rPr lang="de-DE" dirty="0" smtClean="0"/>
              <a:t>, bist Du </a:t>
            </a:r>
            <a:r>
              <a:rPr lang="de-DE" b="1" dirty="0" smtClean="0"/>
              <a:t>(Gott) da</a:t>
            </a:r>
            <a:r>
              <a:rPr lang="de-DE" dirty="0" smtClean="0"/>
              <a:t>.</a:t>
            </a:r>
          </a:p>
          <a:p>
            <a:pPr indent="0">
              <a:buNone/>
            </a:pPr>
            <a:r>
              <a:rPr lang="de-DE" dirty="0" smtClean="0"/>
              <a:t>Wo </a:t>
            </a:r>
            <a:r>
              <a:rPr lang="de-DE" b="1" dirty="0" smtClean="0"/>
              <a:t>ich stehe</a:t>
            </a:r>
            <a:r>
              <a:rPr lang="de-DE" dirty="0" smtClean="0"/>
              <a:t>, bist Du </a:t>
            </a:r>
            <a:r>
              <a:rPr lang="de-DE" b="1" dirty="0"/>
              <a:t>(Gott) </a:t>
            </a:r>
            <a:r>
              <a:rPr lang="de-DE" b="1" dirty="0" smtClean="0"/>
              <a:t>da.</a:t>
            </a:r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r>
              <a:rPr lang="de-DE" dirty="0"/>
              <a:t>Du bist oben im </a:t>
            </a:r>
            <a:r>
              <a:rPr lang="de-DE" b="1" dirty="0"/>
              <a:t>Himme</a:t>
            </a:r>
            <a:r>
              <a:rPr lang="de-DE" dirty="0"/>
              <a:t>l </a:t>
            </a:r>
            <a:r>
              <a:rPr lang="de-DE" dirty="0" smtClean="0"/>
              <a:t>bist </a:t>
            </a:r>
            <a:r>
              <a:rPr lang="de-DE" dirty="0"/>
              <a:t>unten auf der </a:t>
            </a:r>
            <a:r>
              <a:rPr lang="de-DE" b="1" dirty="0"/>
              <a:t>Erde</a:t>
            </a:r>
            <a:r>
              <a:rPr lang="de-DE" dirty="0"/>
              <a:t>. </a:t>
            </a:r>
          </a:p>
          <a:p>
            <a:pPr indent="0">
              <a:buNone/>
            </a:pPr>
            <a:r>
              <a:rPr lang="de-DE" dirty="0"/>
              <a:t>Wohin ich mich </a:t>
            </a:r>
            <a:r>
              <a:rPr lang="de-DE" b="1" dirty="0"/>
              <a:t>wende</a:t>
            </a:r>
            <a:r>
              <a:rPr lang="de-DE" dirty="0"/>
              <a:t>, </a:t>
            </a:r>
            <a:r>
              <a:rPr lang="de-DE" dirty="0" smtClean="0"/>
              <a:t>Du </a:t>
            </a:r>
            <a:r>
              <a:rPr lang="de-DE" dirty="0"/>
              <a:t>bist </a:t>
            </a:r>
            <a:r>
              <a:rPr lang="de-DE" b="1" dirty="0"/>
              <a:t>an jedem Ende</a:t>
            </a:r>
          </a:p>
          <a:p>
            <a:pPr indent="0">
              <a:buNone/>
            </a:pPr>
            <a:r>
              <a:rPr lang="de-DE" dirty="0" smtClean="0"/>
              <a:t>Du </a:t>
            </a:r>
            <a:r>
              <a:rPr lang="de-DE" b="1" dirty="0" smtClean="0"/>
              <a:t>(Gott</a:t>
            </a:r>
            <a:r>
              <a:rPr lang="de-DE" dirty="0" smtClean="0"/>
              <a:t>) </a:t>
            </a:r>
            <a:r>
              <a:rPr lang="de-DE" dirty="0"/>
              <a:t>bist </a:t>
            </a:r>
            <a:r>
              <a:rPr lang="de-DE" b="1" dirty="0"/>
              <a:t>immer da</a:t>
            </a:r>
            <a:r>
              <a:rPr lang="de-DE" dirty="0"/>
              <a:t>.</a:t>
            </a:r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r>
              <a:rPr lang="de-DE" dirty="0" smtClean="0"/>
              <a:t>Wo </a:t>
            </a:r>
            <a:r>
              <a:rPr lang="de-DE" b="1" dirty="0" smtClean="0"/>
              <a:t>ich sitze</a:t>
            </a:r>
            <a:r>
              <a:rPr lang="de-DE" dirty="0" smtClean="0"/>
              <a:t>, bist Du </a:t>
            </a:r>
            <a:r>
              <a:rPr lang="de-DE" b="1" dirty="0"/>
              <a:t>(Gott) </a:t>
            </a:r>
            <a:r>
              <a:rPr lang="de-DE" b="1" dirty="0" smtClean="0"/>
              <a:t>da.</a:t>
            </a:r>
          </a:p>
          <a:p>
            <a:pPr indent="0">
              <a:buNone/>
            </a:pPr>
            <a:r>
              <a:rPr lang="de-DE" dirty="0" smtClean="0"/>
              <a:t>Wo </a:t>
            </a:r>
            <a:r>
              <a:rPr lang="de-DE" b="1" dirty="0" smtClean="0"/>
              <a:t>ich liege</a:t>
            </a:r>
            <a:r>
              <a:rPr lang="de-DE" dirty="0" smtClean="0"/>
              <a:t>, </a:t>
            </a:r>
            <a:r>
              <a:rPr lang="de-DE" dirty="0"/>
              <a:t>bist Du </a:t>
            </a:r>
            <a:r>
              <a:rPr lang="de-DE" b="1" dirty="0"/>
              <a:t>(Gott) </a:t>
            </a:r>
            <a:r>
              <a:rPr lang="de-DE" b="1" dirty="0" smtClean="0"/>
              <a:t>da</a:t>
            </a:r>
            <a:r>
              <a:rPr lang="de-DE" b="1" dirty="0"/>
              <a:t>.</a:t>
            </a:r>
          </a:p>
          <a:p>
            <a:pPr indent="0">
              <a:buNone/>
            </a:pPr>
            <a:r>
              <a:rPr lang="de-DE" dirty="0"/>
              <a:t>Du bist oben im Himmel </a:t>
            </a:r>
            <a:r>
              <a:rPr lang="de-DE" dirty="0" smtClean="0"/>
              <a:t>…</a:t>
            </a:r>
            <a:endParaRPr lang="de-DE" dirty="0"/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r>
              <a:rPr lang="de-DE" dirty="0" smtClean="0"/>
              <a:t>Wenn´s mir </a:t>
            </a:r>
            <a:r>
              <a:rPr lang="de-DE" b="1" dirty="0" smtClean="0"/>
              <a:t>gut</a:t>
            </a:r>
            <a:r>
              <a:rPr lang="de-DE" dirty="0" smtClean="0"/>
              <a:t> geht, bist Du </a:t>
            </a:r>
            <a:r>
              <a:rPr lang="de-DE" b="1" dirty="0"/>
              <a:t>(Gott) </a:t>
            </a:r>
            <a:r>
              <a:rPr lang="de-DE" b="1" dirty="0" smtClean="0"/>
              <a:t>da.</a:t>
            </a:r>
          </a:p>
          <a:p>
            <a:pPr indent="0">
              <a:buNone/>
            </a:pPr>
            <a:r>
              <a:rPr lang="de-DE" dirty="0"/>
              <a:t>Wenn´s mir </a:t>
            </a:r>
            <a:r>
              <a:rPr lang="de-DE" dirty="0" smtClean="0"/>
              <a:t>schlecht geht </a:t>
            </a:r>
            <a:r>
              <a:rPr lang="de-DE" b="1" dirty="0" smtClean="0"/>
              <a:t>(weinen), </a:t>
            </a:r>
            <a:r>
              <a:rPr lang="de-DE" dirty="0"/>
              <a:t>bist Du </a:t>
            </a:r>
            <a:r>
              <a:rPr lang="de-DE" b="1" dirty="0"/>
              <a:t>(Gott) </a:t>
            </a:r>
            <a:r>
              <a:rPr lang="de-DE" b="1" dirty="0" smtClean="0"/>
              <a:t>da</a:t>
            </a:r>
            <a:r>
              <a:rPr lang="de-DE" dirty="0" smtClean="0"/>
              <a:t>.</a:t>
            </a:r>
          </a:p>
          <a:p>
            <a:pPr indent="0">
              <a:buNone/>
            </a:pPr>
            <a:r>
              <a:rPr lang="de-DE" dirty="0"/>
              <a:t>Du bist oben im Himmel </a:t>
            </a:r>
            <a:r>
              <a:rPr lang="de-DE" dirty="0" smtClean="0"/>
              <a:t>…</a:t>
            </a:r>
            <a:endParaRPr lang="de-DE" dirty="0"/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r>
              <a:rPr lang="de-DE" dirty="0" smtClean="0"/>
              <a:t>In der </a:t>
            </a:r>
            <a:r>
              <a:rPr lang="de-DE" b="1" dirty="0" smtClean="0"/>
              <a:t>Schule</a:t>
            </a:r>
            <a:r>
              <a:rPr lang="de-DE" dirty="0" smtClean="0"/>
              <a:t> bist Du </a:t>
            </a:r>
            <a:r>
              <a:rPr lang="de-DE" b="1" dirty="0"/>
              <a:t>(Gott) </a:t>
            </a:r>
            <a:r>
              <a:rPr lang="de-DE" b="1" dirty="0" smtClean="0"/>
              <a:t>da.</a:t>
            </a:r>
          </a:p>
          <a:p>
            <a:pPr indent="0">
              <a:buNone/>
            </a:pPr>
            <a:r>
              <a:rPr lang="de-DE" dirty="0" smtClean="0"/>
              <a:t>Auch </a:t>
            </a:r>
            <a:r>
              <a:rPr lang="de-DE" b="1" dirty="0" smtClean="0"/>
              <a:t>zu Hause</a:t>
            </a:r>
            <a:r>
              <a:rPr lang="de-DE" dirty="0" smtClean="0"/>
              <a:t>, bist Du </a:t>
            </a:r>
            <a:r>
              <a:rPr lang="de-DE" b="1" dirty="0"/>
              <a:t>(Gott) </a:t>
            </a:r>
            <a:r>
              <a:rPr lang="de-DE" b="1" dirty="0" smtClean="0"/>
              <a:t>da.</a:t>
            </a:r>
          </a:p>
          <a:p>
            <a:pPr indent="0">
              <a:buNone/>
            </a:pPr>
            <a:r>
              <a:rPr lang="de-DE" dirty="0"/>
              <a:t>Du bist oben im Himmel </a:t>
            </a:r>
            <a:r>
              <a:rPr lang="de-DE" dirty="0" smtClean="0"/>
              <a:t>…</a:t>
            </a:r>
            <a:endParaRPr lang="de-DE" dirty="0"/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r>
              <a:rPr lang="de-DE" dirty="0" smtClean="0"/>
              <a:t>Wenn </a:t>
            </a:r>
            <a:r>
              <a:rPr lang="de-DE" b="1" dirty="0" smtClean="0"/>
              <a:t>ich spiele</a:t>
            </a:r>
            <a:r>
              <a:rPr lang="de-DE" dirty="0" smtClean="0"/>
              <a:t> </a:t>
            </a:r>
            <a:r>
              <a:rPr lang="de-DE" dirty="0"/>
              <a:t>bist Du </a:t>
            </a:r>
            <a:r>
              <a:rPr lang="de-DE" b="1" dirty="0"/>
              <a:t>(Gott) </a:t>
            </a:r>
            <a:r>
              <a:rPr lang="de-DE" b="1" dirty="0" smtClean="0"/>
              <a:t>da</a:t>
            </a:r>
            <a:r>
              <a:rPr lang="de-DE" b="1" dirty="0"/>
              <a:t>.</a:t>
            </a:r>
          </a:p>
          <a:p>
            <a:pPr indent="0">
              <a:buNone/>
            </a:pPr>
            <a:r>
              <a:rPr lang="de-DE" dirty="0" smtClean="0"/>
              <a:t>Bei der Arbeit (Gebärde: </a:t>
            </a:r>
            <a:r>
              <a:rPr lang="de-DE" b="1" dirty="0" smtClean="0"/>
              <a:t>ich lernen</a:t>
            </a:r>
            <a:r>
              <a:rPr lang="de-DE" dirty="0" smtClean="0"/>
              <a:t>) </a:t>
            </a:r>
            <a:r>
              <a:rPr lang="de-DE" dirty="0"/>
              <a:t>bist Du </a:t>
            </a:r>
            <a:r>
              <a:rPr lang="de-DE" b="1" dirty="0"/>
              <a:t>(Gott) </a:t>
            </a:r>
            <a:r>
              <a:rPr lang="de-DE" b="1" dirty="0" smtClean="0"/>
              <a:t>da</a:t>
            </a:r>
            <a:r>
              <a:rPr lang="de-DE" b="1" dirty="0"/>
              <a:t>.</a:t>
            </a:r>
          </a:p>
          <a:p>
            <a:pPr indent="0">
              <a:buNone/>
            </a:pPr>
            <a:r>
              <a:rPr lang="de-DE" dirty="0"/>
              <a:t>Du bist oben im Himmel </a:t>
            </a:r>
            <a:r>
              <a:rPr lang="de-DE" dirty="0" smtClean="0"/>
              <a:t>…</a:t>
            </a:r>
            <a:endParaRPr lang="de-DE" dirty="0"/>
          </a:p>
          <a:p>
            <a:pPr indent="0">
              <a:buNone/>
            </a:pPr>
            <a:r>
              <a:rPr lang="de-DE" dirty="0"/>
              <a:t>Du bist oben im Himmel </a:t>
            </a:r>
            <a:r>
              <a:rPr lang="de-DE" dirty="0" smtClean="0"/>
              <a:t>…</a:t>
            </a:r>
            <a:endParaRPr lang="de-DE" dirty="0"/>
          </a:p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r>
              <a:rPr lang="de-DE" dirty="0" smtClean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4054"/>
            <a:ext cx="1111100" cy="56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2424"/>
            <a:ext cx="997149" cy="78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04" y="272424"/>
            <a:ext cx="891481" cy="89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5652120" y="2708920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prstClr val="black"/>
                </a:solidFill>
              </a:rPr>
              <a:t>Wir singen:  Gott ist immer da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45224"/>
            <a:ext cx="39925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haltsplatzhalter 3"/>
          <p:cNvSpPr txBox="1">
            <a:spLocks/>
          </p:cNvSpPr>
          <p:nvPr/>
        </p:nvSpPr>
        <p:spPr>
          <a:xfrm>
            <a:off x="251520" y="6405725"/>
            <a:ext cx="4038600" cy="320899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800" baseline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800" baseline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 baseline="0">
                <a:latin typeface="+mn-lt"/>
              </a:defRPr>
            </a:lvl9pPr>
          </a:lstStyle>
          <a:p>
            <a:pPr indent="0">
              <a:buFont typeface="Wingdings 2" pitchFamily="18" charset="2"/>
              <a:buNone/>
            </a:pPr>
            <a:r>
              <a:rPr lang="de-DE" kern="0" dirty="0" smtClean="0"/>
              <a:t>© der Gebärdenbilder: Gebärdenbaukasten Verlag Karin Kestner; Pictogramme: Piktos: ARASAAC (http://www.catedu.es/arasaac/) Mulberry (http://straight-street.com/) Sclera (http://www.Sclera.be) User photos (Copyright undefined) Picto-Selector (http://www.PictoSelector.eu) Fotos, Zeichnungen: </a:t>
            </a:r>
          </a:p>
          <a:p>
            <a:pPr indent="0">
              <a:buFont typeface="Wingdings 2" pitchFamily="18" charset="2"/>
              <a:buNone/>
            </a:pPr>
            <a:r>
              <a:rPr lang="de-DE" kern="0" dirty="0" smtClean="0"/>
              <a:t>A. Zimmermann - Nur zum schulinternen Gebrauch.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5562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032"/>
            <a:ext cx="4079968" cy="592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4861369" y="6380960"/>
            <a:ext cx="4038600" cy="32089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 indent="0">
              <a:buFont typeface="Wingdings 2" pitchFamily="18" charset="2"/>
              <a:buNone/>
            </a:pPr>
            <a:r>
              <a:rPr lang="de-DE" kern="0" dirty="0" smtClean="0"/>
              <a:t>© der Gebärdenbilder: Gebärdenbaukasten Verlag Karin Kestner; Pictogramme: Piktos: ARASAAC (http://www.catedu.es/arasaac/) Mulberry (http://straight-street.com/) Sclera (http://www.Sclera.be) User photos (Copyright undefined) Picto-Selector (http://www.PictoSelector.eu) Fotos, Zeichnungen: A. Zimmermann - Nur zum schulinternen Gebrauch. </a:t>
            </a:r>
            <a:endParaRPr lang="de-DE" kern="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2179752" cy="111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77" y="2492896"/>
            <a:ext cx="23717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436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284440"/>
          </a:xfrm>
        </p:spPr>
        <p:txBody>
          <a:bodyPr anchor="t">
            <a:normAutofit/>
          </a:bodyPr>
          <a:lstStyle/>
          <a:p>
            <a:r>
              <a:rPr lang="de-DE" dirty="0" smtClean="0"/>
              <a:t>Wir singen: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Möge der Segen Gottes </a:t>
            </a:r>
            <a:br>
              <a:rPr lang="de-DE" dirty="0" smtClean="0"/>
            </a:br>
            <a:r>
              <a:rPr lang="de-DE" dirty="0" smtClean="0"/>
              <a:t>mit dir sein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26" name="Picture 2" descr="C:\Users\Zimmermann\AppData\Local\Microsoft\Windows\Temporary Internet Files\Content.IE5\CPQ70Z6R\MC900360612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49080"/>
            <a:ext cx="1213598" cy="6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Zimmermann\AppData\Local\Microsoft\Windows\Temporary Internet Files\Content.IE5\29R0C81F\MC9000193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370589" cy="18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2352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>
                <a:solidFill>
                  <a:srgbClr val="795339"/>
                </a:solidFill>
              </a:rPr>
              <a:pPr/>
              <a:t>28</a:t>
            </a:fld>
            <a:endParaRPr lang="de-DE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59356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3" y="1124744"/>
            <a:ext cx="8818711" cy="5544616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de-DE" b="1" dirty="0" smtClean="0"/>
              <a:t>Möge der Segen Gottes mit dir sein</a:t>
            </a:r>
          </a:p>
          <a:p>
            <a:pPr indent="0">
              <a:buNone/>
            </a:pPr>
            <a:r>
              <a:rPr lang="de-DE" b="1" dirty="0" smtClean="0"/>
              <a:t>Möge der Segen in dir wohnen.</a:t>
            </a:r>
          </a:p>
          <a:p>
            <a:pPr indent="0">
              <a:buNone/>
            </a:pPr>
            <a:r>
              <a:rPr lang="de-DE" sz="2400" dirty="0" smtClean="0"/>
              <a:t>Möge die Gegenwart Gottes dein Herz erleuchten – jetzt und auf immer!</a:t>
            </a:r>
          </a:p>
          <a:p>
            <a:pPr indent="0">
              <a:buNone/>
            </a:pPr>
            <a:r>
              <a:rPr lang="de-DE" dirty="0"/>
              <a:t>Möge die Gegenwart Gottes dein Herz erleuchten – jetzt und auf immer!</a:t>
            </a:r>
          </a:p>
          <a:p>
            <a:pPr indent="0">
              <a:buNone/>
            </a:pPr>
            <a:endParaRPr lang="de-DE" b="1" dirty="0" smtClean="0"/>
          </a:p>
          <a:p>
            <a:pPr indent="0">
              <a:buNone/>
            </a:pPr>
            <a:r>
              <a:rPr lang="de-DE" b="1" dirty="0" smtClean="0"/>
              <a:t>Möge die Hoffnung </a:t>
            </a:r>
            <a:r>
              <a:rPr lang="de-DE" b="1" dirty="0"/>
              <a:t>Gottes mit dir sein</a:t>
            </a:r>
          </a:p>
          <a:p>
            <a:pPr indent="0">
              <a:buNone/>
            </a:pPr>
            <a:r>
              <a:rPr lang="de-DE" b="1" dirty="0"/>
              <a:t>Möge </a:t>
            </a:r>
            <a:r>
              <a:rPr lang="de-DE" b="1" dirty="0" smtClean="0"/>
              <a:t>die Hoffnung </a:t>
            </a:r>
            <a:r>
              <a:rPr lang="de-DE" b="1" dirty="0"/>
              <a:t>in dir wohnen</a:t>
            </a:r>
            <a:r>
              <a:rPr lang="de-DE" b="1" dirty="0" smtClean="0"/>
              <a:t>.</a:t>
            </a:r>
          </a:p>
          <a:p>
            <a:pPr lvl="0" indent="0">
              <a:buClr>
                <a:srgbClr val="AD2E27"/>
              </a:buClr>
              <a:buNone/>
            </a:pPr>
            <a:r>
              <a:rPr lang="de-DE" sz="2400" dirty="0">
                <a:solidFill>
                  <a:prstClr val="black"/>
                </a:solidFill>
              </a:rPr>
              <a:t>Möge die Gegenwart Gottes dein Herz erleuchten – jetzt und auf immer</a:t>
            </a:r>
            <a:r>
              <a:rPr lang="de-DE" sz="2400" dirty="0" smtClean="0">
                <a:solidFill>
                  <a:prstClr val="black"/>
                </a:solidFill>
              </a:rPr>
              <a:t>!  2x</a:t>
            </a:r>
            <a:endParaRPr lang="de-DE" sz="2400" dirty="0">
              <a:solidFill>
                <a:prstClr val="black"/>
              </a:solidFill>
            </a:endParaRPr>
          </a:p>
          <a:p>
            <a:pPr indent="0">
              <a:buNone/>
            </a:pPr>
            <a:endParaRPr lang="de-DE" b="1" dirty="0"/>
          </a:p>
          <a:p>
            <a:pPr indent="0">
              <a:buNone/>
            </a:pPr>
            <a:r>
              <a:rPr lang="de-DE" b="1" dirty="0"/>
              <a:t>Möge </a:t>
            </a:r>
            <a:r>
              <a:rPr lang="de-DE" b="1" dirty="0" smtClean="0"/>
              <a:t>die Liebe </a:t>
            </a:r>
            <a:r>
              <a:rPr lang="de-DE" b="1" dirty="0"/>
              <a:t>Gottes mit dir sein</a:t>
            </a:r>
          </a:p>
          <a:p>
            <a:pPr indent="0">
              <a:buNone/>
            </a:pPr>
            <a:r>
              <a:rPr lang="de-DE" b="1" dirty="0"/>
              <a:t>Möge </a:t>
            </a:r>
            <a:r>
              <a:rPr lang="de-DE" b="1" dirty="0" smtClean="0"/>
              <a:t>die Liebe </a:t>
            </a:r>
            <a:r>
              <a:rPr lang="de-DE" b="1" dirty="0"/>
              <a:t>in dir wohnen.</a:t>
            </a:r>
          </a:p>
          <a:p>
            <a:pPr lvl="0" indent="0">
              <a:buClr>
                <a:srgbClr val="AD2E27"/>
              </a:buClr>
              <a:buNone/>
            </a:pPr>
            <a:r>
              <a:rPr lang="de-DE" sz="2600" dirty="0">
                <a:solidFill>
                  <a:prstClr val="black"/>
                </a:solidFill>
              </a:rPr>
              <a:t>Möge die Gegenwart Gottes dein Herz erleuchten – jetzt und auf </a:t>
            </a:r>
            <a:r>
              <a:rPr lang="de-DE" sz="2600" dirty="0" smtClean="0">
                <a:solidFill>
                  <a:prstClr val="black"/>
                </a:solidFill>
              </a:rPr>
              <a:t>immer! 2x</a:t>
            </a:r>
            <a:endParaRPr lang="de-DE" sz="2600" dirty="0">
              <a:solidFill>
                <a:prstClr val="black"/>
              </a:solidFill>
            </a:endParaRPr>
          </a:p>
          <a:p>
            <a:pPr indent="0">
              <a:buNone/>
            </a:pPr>
            <a:endParaRPr lang="de-DE" b="1" dirty="0" smtClean="0"/>
          </a:p>
          <a:p>
            <a:pPr indent="0">
              <a:buNone/>
            </a:pPr>
            <a:r>
              <a:rPr lang="de-DE" b="1" dirty="0" smtClean="0"/>
              <a:t>Möge </a:t>
            </a:r>
            <a:r>
              <a:rPr lang="de-DE" b="1" dirty="0"/>
              <a:t>der </a:t>
            </a:r>
            <a:r>
              <a:rPr lang="de-DE" b="1" dirty="0" smtClean="0"/>
              <a:t>Frieden </a:t>
            </a:r>
            <a:r>
              <a:rPr lang="de-DE" b="1" dirty="0"/>
              <a:t>Gottes mit dir sein</a:t>
            </a:r>
          </a:p>
          <a:p>
            <a:pPr indent="0">
              <a:buNone/>
            </a:pPr>
            <a:r>
              <a:rPr lang="de-DE" b="1" dirty="0"/>
              <a:t>Möge der </a:t>
            </a:r>
            <a:r>
              <a:rPr lang="de-DE" b="1" dirty="0" smtClean="0"/>
              <a:t>Frieden </a:t>
            </a:r>
            <a:r>
              <a:rPr lang="de-DE" b="1" dirty="0"/>
              <a:t>in dir wohnen</a:t>
            </a:r>
            <a:r>
              <a:rPr lang="de-DE" b="1" dirty="0" smtClean="0"/>
              <a:t>.</a:t>
            </a:r>
          </a:p>
          <a:p>
            <a:pPr lvl="0" indent="0">
              <a:buClr>
                <a:srgbClr val="AD2E27"/>
              </a:buClr>
              <a:buNone/>
            </a:pPr>
            <a:r>
              <a:rPr lang="de-DE" sz="2600" dirty="0">
                <a:solidFill>
                  <a:prstClr val="black"/>
                </a:solidFill>
              </a:rPr>
              <a:t>Möge die Gegenwart Gottes dein Herz erleuchten – jetzt und auf </a:t>
            </a:r>
            <a:r>
              <a:rPr lang="de-DE" sz="2600" dirty="0" smtClean="0">
                <a:solidFill>
                  <a:prstClr val="black"/>
                </a:solidFill>
              </a:rPr>
              <a:t>immer!  2x</a:t>
            </a:r>
            <a:endParaRPr lang="de-DE" sz="2600" dirty="0">
              <a:solidFill>
                <a:prstClr val="black"/>
              </a:solidFill>
            </a:endParaRPr>
          </a:p>
          <a:p>
            <a:pPr indent="0">
              <a:buNone/>
            </a:pPr>
            <a:endParaRPr lang="de-DE" b="1" dirty="0" smtClean="0"/>
          </a:p>
          <a:p>
            <a:pPr indent="0">
              <a:buNone/>
            </a:pPr>
            <a:r>
              <a:rPr lang="de-DE" b="1" dirty="0" smtClean="0"/>
              <a:t>Möge </a:t>
            </a:r>
            <a:r>
              <a:rPr lang="de-DE" b="1" dirty="0"/>
              <a:t>der </a:t>
            </a:r>
            <a:r>
              <a:rPr lang="de-DE" b="1" dirty="0" smtClean="0"/>
              <a:t>Himmel </a:t>
            </a:r>
            <a:r>
              <a:rPr lang="de-DE" b="1" dirty="0"/>
              <a:t>Gottes mit dir sein</a:t>
            </a:r>
          </a:p>
          <a:p>
            <a:pPr indent="0">
              <a:buNone/>
            </a:pPr>
            <a:r>
              <a:rPr lang="de-DE" b="1" dirty="0"/>
              <a:t>Möge der </a:t>
            </a:r>
            <a:r>
              <a:rPr lang="de-DE" b="1" dirty="0" smtClean="0"/>
              <a:t>Himmel </a:t>
            </a:r>
            <a:r>
              <a:rPr lang="de-DE" b="1" dirty="0"/>
              <a:t>in dir wohnen.</a:t>
            </a:r>
          </a:p>
          <a:p>
            <a:pPr lvl="0" indent="0">
              <a:buClr>
                <a:srgbClr val="AD2E27"/>
              </a:buClr>
              <a:buNone/>
            </a:pPr>
            <a:r>
              <a:rPr lang="de-DE" dirty="0">
                <a:solidFill>
                  <a:prstClr val="black"/>
                </a:solidFill>
              </a:rPr>
              <a:t>Möge die Gegenwart Gottes dein Herz erleuchten – jetzt und auf </a:t>
            </a:r>
            <a:r>
              <a:rPr lang="de-DE" dirty="0" smtClean="0">
                <a:solidFill>
                  <a:prstClr val="black"/>
                </a:solidFill>
              </a:rPr>
              <a:t>immer! </a:t>
            </a:r>
            <a:r>
              <a:rPr lang="de-DE" sz="1300" dirty="0" smtClean="0">
                <a:solidFill>
                  <a:prstClr val="black"/>
                </a:solidFill>
              </a:rPr>
              <a:t>2x</a:t>
            </a:r>
            <a:endParaRPr lang="de-DE" sz="1300" dirty="0">
              <a:solidFill>
                <a:prstClr val="black"/>
              </a:solidFill>
            </a:endParaRPr>
          </a:p>
          <a:p>
            <a:pPr indent="0">
              <a:buNone/>
            </a:pP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401887" cy="109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61" y="332656"/>
            <a:ext cx="1329457" cy="132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>
                <a:solidFill>
                  <a:srgbClr val="795339"/>
                </a:solidFill>
              </a:rPr>
              <a:pPr/>
              <a:t>29</a:t>
            </a:fld>
            <a:endParaRPr lang="de-DE">
              <a:solidFill>
                <a:srgbClr val="795339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895" y="2852936"/>
            <a:ext cx="871181" cy="105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3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24000"/>
          </a:xfrm>
        </p:spPr>
        <p:txBody>
          <a:bodyPr/>
          <a:lstStyle/>
          <a:p>
            <a:pPr algn="r"/>
            <a:r>
              <a:rPr lang="de-DE" dirty="0" smtClean="0">
                <a:solidFill>
                  <a:srgbClr val="FFC000"/>
                </a:solidFill>
              </a:rPr>
              <a:t>B</a:t>
            </a:r>
            <a:r>
              <a:rPr lang="de-DE" dirty="0" smtClean="0">
                <a:solidFill>
                  <a:srgbClr val="FF0000"/>
                </a:solidFill>
              </a:rPr>
              <a:t>i</a:t>
            </a:r>
            <a:r>
              <a:rPr lang="de-DE" dirty="0" smtClean="0">
                <a:solidFill>
                  <a:srgbClr val="0070C0"/>
                </a:solidFill>
              </a:rPr>
              <a:t>t</a:t>
            </a:r>
            <a:r>
              <a:rPr lang="de-DE" dirty="0" smtClean="0">
                <a:solidFill>
                  <a:srgbClr val="92D050"/>
                </a:solidFill>
              </a:rPr>
              <a:t>t</a:t>
            </a:r>
            <a:r>
              <a:rPr lang="de-DE" dirty="0" smtClean="0"/>
              <a:t>e </a:t>
            </a:r>
            <a:r>
              <a:rPr lang="de-DE" dirty="0" smtClean="0">
                <a:solidFill>
                  <a:srgbClr val="7030A0"/>
                </a:solidFill>
              </a:rPr>
              <a:t>w</a:t>
            </a:r>
            <a:r>
              <a:rPr lang="de-DE" dirty="0" smtClean="0">
                <a:solidFill>
                  <a:srgbClr val="FFFF00"/>
                </a:solidFill>
              </a:rPr>
              <a:t>i</a:t>
            </a:r>
            <a:r>
              <a:rPr lang="de-DE" dirty="0" smtClean="0">
                <a:solidFill>
                  <a:srgbClr val="C00000"/>
                </a:solidFill>
              </a:rPr>
              <a:t>n</a:t>
            </a:r>
            <a:r>
              <a:rPr lang="de-DE" dirty="0" smtClean="0">
                <a:solidFill>
                  <a:srgbClr val="00B0F0"/>
                </a:solidFill>
              </a:rPr>
              <a:t>k</a:t>
            </a:r>
            <a:r>
              <a:rPr lang="de-DE" dirty="0" smtClean="0">
                <a:solidFill>
                  <a:srgbClr val="002060"/>
                </a:solidFill>
              </a:rPr>
              <a:t>e</a:t>
            </a:r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bg1"/>
                </a:solidFill>
              </a:rPr>
              <a:t>!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 anchor="b">
            <a:normAutofit fontScale="47500" lnSpcReduction="20000"/>
          </a:bodyPr>
          <a:lstStyle/>
          <a:p>
            <a:pPr indent="0">
              <a:buNone/>
            </a:pPr>
            <a:endParaRPr lang="de-DE" b="1" dirty="0" smtClean="0">
              <a:cs typeface="Times New Roman" pitchFamily="18" charset="0"/>
            </a:endParaRPr>
          </a:p>
          <a:p>
            <a:pPr indent="0">
              <a:buNone/>
            </a:pPr>
            <a:endParaRPr lang="de-DE" b="1" dirty="0" smtClean="0">
              <a:cs typeface="Times New Roman" pitchFamily="18" charset="0"/>
            </a:endParaRPr>
          </a:p>
          <a:p>
            <a:pPr indent="0">
              <a:buNone/>
            </a:pPr>
            <a:r>
              <a:rPr lang="de-DE" sz="3600" b="1" dirty="0" smtClean="0">
                <a:cs typeface="Times New Roman" pitchFamily="18" charset="0"/>
              </a:rPr>
              <a:t>Voll </a:t>
            </a:r>
            <a:r>
              <a:rPr lang="de-DE" sz="3600" b="1" dirty="0">
                <a:cs typeface="Times New Roman" pitchFamily="18" charset="0"/>
              </a:rPr>
              <a:t>im Wind und voll im Leben</a:t>
            </a:r>
            <a:r>
              <a:rPr lang="de-DE" sz="3600" b="1" dirty="0" smtClean="0">
                <a:cs typeface="Times New Roman" pitchFamily="18" charset="0"/>
              </a:rPr>
              <a:t>,</a:t>
            </a:r>
            <a:endParaRPr lang="de-DE" sz="3600" b="1" dirty="0">
              <a:cs typeface="Times New Roman" pitchFamily="18" charset="0"/>
            </a:endParaRPr>
          </a:p>
          <a:p>
            <a:pPr indent="0">
              <a:buNone/>
            </a:pPr>
            <a:r>
              <a:rPr lang="de-DE" sz="3600" b="1" dirty="0">
                <a:cs typeface="Times New Roman" pitchFamily="18" charset="0"/>
              </a:rPr>
              <a:t>Spaß und Action soll es geben.</a:t>
            </a:r>
          </a:p>
          <a:p>
            <a:pPr indent="0">
              <a:buNone/>
            </a:pPr>
            <a:r>
              <a:rPr lang="de-DE" sz="3600" b="1" dirty="0">
                <a:cs typeface="Times New Roman" pitchFamily="18" charset="0"/>
              </a:rPr>
              <a:t>Leben reichlich, Leben pur, </a:t>
            </a:r>
          </a:p>
          <a:p>
            <a:pPr indent="0">
              <a:buNone/>
            </a:pPr>
            <a:r>
              <a:rPr lang="de-DE" sz="3600" b="1" dirty="0">
                <a:cs typeface="Times New Roman" pitchFamily="18" charset="0"/>
              </a:rPr>
              <a:t>voll auf Kurs in Gottes </a:t>
            </a:r>
            <a:r>
              <a:rPr lang="de-DE" sz="3600" b="1" dirty="0" smtClean="0">
                <a:cs typeface="Times New Roman" pitchFamily="18" charset="0"/>
              </a:rPr>
              <a:t>Spur.</a:t>
            </a:r>
          </a:p>
          <a:p>
            <a:pPr indent="0">
              <a:buNone/>
            </a:pPr>
            <a:r>
              <a:rPr lang="de-DE" sz="3600" b="1" dirty="0">
                <a:cs typeface="Times New Roman" pitchFamily="18" charset="0"/>
              </a:rPr>
              <a:t>Voll im Wind und voll im Leben, </a:t>
            </a:r>
            <a:r>
              <a:rPr lang="de-DE" sz="3600" b="1" dirty="0" smtClean="0">
                <a:cs typeface="Times New Roman" pitchFamily="18" charset="0"/>
              </a:rPr>
              <a:t>…</a:t>
            </a:r>
            <a:endParaRPr lang="de-DE" sz="3600" b="1" dirty="0">
              <a:cs typeface="Times New Roman" pitchFamily="18" charset="0"/>
            </a:endParaRPr>
          </a:p>
          <a:p>
            <a:pPr indent="0">
              <a:buNone/>
            </a:pPr>
            <a:endParaRPr lang="de-DE" sz="3600" b="1" dirty="0">
              <a:cs typeface="Times New Roman" pitchFamily="18" charset="0"/>
            </a:endParaRPr>
          </a:p>
          <a:p>
            <a:pPr indent="0">
              <a:buNone/>
            </a:pPr>
            <a:r>
              <a:rPr lang="de-DE" sz="3600" b="1" dirty="0" smtClean="0">
                <a:cs typeface="Times New Roman" pitchFamily="18" charset="0"/>
              </a:rPr>
              <a:t>	</a:t>
            </a:r>
            <a:r>
              <a:rPr lang="de-DE" sz="3600" b="1" dirty="0" smtClean="0">
                <a:solidFill>
                  <a:srgbClr val="FF0000"/>
                </a:solidFill>
                <a:cs typeface="Times New Roman" pitchFamily="18" charset="0"/>
              </a:rPr>
              <a:t>Gottes </a:t>
            </a:r>
            <a:r>
              <a:rPr lang="de-DE" sz="3600" b="1" dirty="0">
                <a:solidFill>
                  <a:srgbClr val="FF0000"/>
                </a:solidFill>
                <a:cs typeface="Times New Roman" pitchFamily="18" charset="0"/>
              </a:rPr>
              <a:t>Haus hat bunte Farben, </a:t>
            </a:r>
          </a:p>
          <a:p>
            <a:pPr indent="0">
              <a:buNone/>
            </a:pPr>
            <a:r>
              <a:rPr lang="de-DE" sz="3600" b="1" dirty="0" smtClean="0">
                <a:cs typeface="Times New Roman" pitchFamily="18" charset="0"/>
              </a:rPr>
              <a:t>	</a:t>
            </a:r>
            <a:r>
              <a:rPr lang="de-DE" sz="3600" b="1" dirty="0" smtClean="0">
                <a:solidFill>
                  <a:srgbClr val="0070C0"/>
                </a:solidFill>
                <a:cs typeface="Times New Roman" pitchFamily="18" charset="0"/>
              </a:rPr>
              <a:t>Langeweile </a:t>
            </a:r>
            <a:r>
              <a:rPr lang="de-DE" sz="3600" b="1" dirty="0">
                <a:solidFill>
                  <a:srgbClr val="0070C0"/>
                </a:solidFill>
                <a:cs typeface="Times New Roman" pitchFamily="18" charset="0"/>
              </a:rPr>
              <a:t>muss nicht sein.</a:t>
            </a:r>
            <a:endParaRPr lang="en-GB" sz="3600" b="1" dirty="0">
              <a:solidFill>
                <a:srgbClr val="0070C0"/>
              </a:solidFill>
              <a:cs typeface="Times New Roman" pitchFamily="18" charset="0"/>
            </a:endParaRPr>
          </a:p>
          <a:p>
            <a:pPr indent="0">
              <a:buNone/>
            </a:pPr>
            <a:r>
              <a:rPr lang="de-DE" sz="3600" b="1" dirty="0" smtClean="0">
                <a:cs typeface="Times New Roman" pitchFamily="18" charset="0"/>
              </a:rPr>
              <a:t>	</a:t>
            </a:r>
            <a:r>
              <a:rPr lang="de-DE" sz="3600" b="1" dirty="0" smtClean="0">
                <a:solidFill>
                  <a:srgbClr val="00B050"/>
                </a:solidFill>
                <a:cs typeface="Times New Roman" pitchFamily="18" charset="0"/>
              </a:rPr>
              <a:t>Fantasie </a:t>
            </a:r>
            <a:r>
              <a:rPr lang="de-DE" sz="3600" b="1" dirty="0">
                <a:solidFill>
                  <a:srgbClr val="00B050"/>
                </a:solidFill>
                <a:cs typeface="Times New Roman" pitchFamily="18" charset="0"/>
              </a:rPr>
              <a:t>ist hoch willkommen, </a:t>
            </a:r>
          </a:p>
          <a:p>
            <a:pPr indent="0">
              <a:buNone/>
            </a:pPr>
            <a:r>
              <a:rPr lang="de-DE" sz="3600" b="1" dirty="0" smtClean="0">
                <a:cs typeface="Times New Roman" pitchFamily="18" charset="0"/>
              </a:rPr>
              <a:t>	</a:t>
            </a:r>
            <a:r>
              <a:rPr lang="de-DE" sz="3600" b="1" dirty="0" smtClean="0">
                <a:solidFill>
                  <a:srgbClr val="FFC000"/>
                </a:solidFill>
                <a:cs typeface="Times New Roman" pitchFamily="18" charset="0"/>
              </a:rPr>
              <a:t>Jeder </a:t>
            </a:r>
            <a:r>
              <a:rPr lang="de-DE" sz="3600" b="1" dirty="0">
                <a:solidFill>
                  <a:srgbClr val="FFC000"/>
                </a:solidFill>
                <a:cs typeface="Times New Roman" pitchFamily="18" charset="0"/>
              </a:rPr>
              <a:t>bringt sich gern mit ein</a:t>
            </a:r>
            <a:r>
              <a:rPr lang="de-DE" sz="3600" b="1" dirty="0" smtClean="0">
                <a:solidFill>
                  <a:srgbClr val="FFC000"/>
                </a:solidFill>
                <a:cs typeface="Times New Roman" pitchFamily="18" charset="0"/>
              </a:rPr>
              <a:t>.</a:t>
            </a:r>
          </a:p>
          <a:p>
            <a:pPr indent="0">
              <a:buNone/>
            </a:pPr>
            <a:r>
              <a:rPr lang="de-DE" sz="3600" b="1" dirty="0">
                <a:cs typeface="Times New Roman" pitchFamily="18" charset="0"/>
              </a:rPr>
              <a:t>Voll im Wind und voll im Leben, </a:t>
            </a:r>
            <a:r>
              <a:rPr lang="de-DE" sz="3600" b="1" dirty="0" smtClean="0">
                <a:cs typeface="Times New Roman" pitchFamily="18" charset="0"/>
              </a:rPr>
              <a:t>…</a:t>
            </a:r>
            <a:endParaRPr lang="de-DE" sz="3600" b="1" dirty="0">
              <a:cs typeface="Times New Roman" pitchFamily="18" charset="0"/>
            </a:endParaRPr>
          </a:p>
          <a:p>
            <a:pPr indent="0">
              <a:buNone/>
            </a:pPr>
            <a:endParaRPr lang="de-DE" sz="3600" b="1" dirty="0">
              <a:cs typeface="Times New Roman" pitchFamily="18" charset="0"/>
            </a:endParaRPr>
          </a:p>
          <a:p>
            <a:pPr indent="0">
              <a:buNone/>
            </a:pPr>
            <a:r>
              <a:rPr lang="de-DE" sz="3600" b="1" dirty="0" smtClean="0">
                <a:cs typeface="Times New Roman" pitchFamily="18" charset="0"/>
              </a:rPr>
              <a:t>	</a:t>
            </a:r>
            <a:r>
              <a:rPr lang="de-DE" sz="3600" b="1" dirty="0" smtClean="0">
                <a:solidFill>
                  <a:srgbClr val="FF0000"/>
                </a:solidFill>
                <a:cs typeface="Times New Roman" pitchFamily="18" charset="0"/>
              </a:rPr>
              <a:t>Gottes </a:t>
            </a:r>
            <a:r>
              <a:rPr lang="de-DE" sz="3600" b="1" dirty="0">
                <a:solidFill>
                  <a:srgbClr val="FF0000"/>
                </a:solidFill>
                <a:cs typeface="Times New Roman" pitchFamily="18" charset="0"/>
              </a:rPr>
              <a:t>Haus hat </a:t>
            </a:r>
            <a:r>
              <a:rPr lang="de-DE" sz="3600" b="1" dirty="0" err="1" smtClean="0">
                <a:solidFill>
                  <a:srgbClr val="FF0000"/>
                </a:solidFill>
                <a:cs typeface="Times New Roman" pitchFamily="18" charset="0"/>
              </a:rPr>
              <a:t>off´ne</a:t>
            </a:r>
            <a:r>
              <a:rPr lang="de-DE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de-DE" sz="3600" b="1" dirty="0">
                <a:solidFill>
                  <a:srgbClr val="FF0000"/>
                </a:solidFill>
                <a:cs typeface="Times New Roman" pitchFamily="18" charset="0"/>
              </a:rPr>
              <a:t>Türen, </a:t>
            </a:r>
          </a:p>
          <a:p>
            <a:pPr indent="0">
              <a:buNone/>
            </a:pPr>
            <a:r>
              <a:rPr lang="de-DE" sz="3600" b="1" dirty="0" smtClean="0">
                <a:cs typeface="Times New Roman" pitchFamily="18" charset="0"/>
              </a:rPr>
              <a:t>	</a:t>
            </a:r>
            <a:r>
              <a:rPr lang="de-DE" sz="3600" b="1" dirty="0" smtClean="0">
                <a:solidFill>
                  <a:srgbClr val="0070C0"/>
                </a:solidFill>
                <a:cs typeface="Times New Roman" pitchFamily="18" charset="0"/>
              </a:rPr>
              <a:t>Jeder </a:t>
            </a:r>
            <a:r>
              <a:rPr lang="de-DE" sz="3600" b="1" dirty="0">
                <a:solidFill>
                  <a:srgbClr val="0070C0"/>
                </a:solidFill>
                <a:cs typeface="Times New Roman" pitchFamily="18" charset="0"/>
              </a:rPr>
              <a:t>soll willkommen sein.</a:t>
            </a:r>
            <a:endParaRPr lang="en-GB" sz="3600" b="1" dirty="0">
              <a:solidFill>
                <a:srgbClr val="0070C0"/>
              </a:solidFill>
              <a:cs typeface="Times New Roman" pitchFamily="18" charset="0"/>
            </a:endParaRPr>
          </a:p>
          <a:p>
            <a:pPr indent="0">
              <a:buNone/>
            </a:pPr>
            <a:r>
              <a:rPr lang="de-DE" sz="3600" b="1" dirty="0" smtClean="0">
                <a:cs typeface="Times New Roman" pitchFamily="18" charset="0"/>
              </a:rPr>
              <a:t>	</a:t>
            </a:r>
            <a:r>
              <a:rPr lang="de-DE" sz="3600" b="1" dirty="0" smtClean="0">
                <a:solidFill>
                  <a:srgbClr val="00B050"/>
                </a:solidFill>
                <a:cs typeface="Times New Roman" pitchFamily="18" charset="0"/>
              </a:rPr>
              <a:t>Freunde </a:t>
            </a:r>
            <a:r>
              <a:rPr lang="de-DE" sz="3600" b="1" dirty="0">
                <a:solidFill>
                  <a:srgbClr val="00B050"/>
                </a:solidFill>
                <a:cs typeface="Times New Roman" pitchFamily="18" charset="0"/>
              </a:rPr>
              <a:t>finden, die dich mögen, </a:t>
            </a:r>
          </a:p>
          <a:p>
            <a:pPr indent="0">
              <a:buNone/>
            </a:pPr>
            <a:r>
              <a:rPr lang="de-DE" sz="3600" b="1" dirty="0" smtClean="0">
                <a:cs typeface="Times New Roman" pitchFamily="18" charset="0"/>
              </a:rPr>
              <a:t>	</a:t>
            </a:r>
            <a:r>
              <a:rPr lang="de-DE" sz="3600" b="1" dirty="0" smtClean="0">
                <a:solidFill>
                  <a:srgbClr val="FFC000"/>
                </a:solidFill>
                <a:cs typeface="Times New Roman" pitchFamily="18" charset="0"/>
              </a:rPr>
              <a:t>Helles </a:t>
            </a:r>
            <a:r>
              <a:rPr lang="de-DE" sz="3600" b="1" dirty="0">
                <a:solidFill>
                  <a:srgbClr val="FFC000"/>
                </a:solidFill>
                <a:cs typeface="Times New Roman" pitchFamily="18" charset="0"/>
              </a:rPr>
              <a:t>Lachen lädt uns ein</a:t>
            </a:r>
            <a:r>
              <a:rPr lang="de-DE" sz="3600" b="1" dirty="0" smtClean="0">
                <a:solidFill>
                  <a:srgbClr val="FFC000"/>
                </a:solidFill>
                <a:cs typeface="Times New Roman" pitchFamily="18" charset="0"/>
              </a:rPr>
              <a:t>.</a:t>
            </a:r>
          </a:p>
          <a:p>
            <a:pPr indent="0">
              <a:buNone/>
            </a:pPr>
            <a:r>
              <a:rPr lang="de-DE" sz="3600" b="1" dirty="0">
                <a:cs typeface="Times New Roman" pitchFamily="18" charset="0"/>
              </a:rPr>
              <a:t>Voll im Wind und voll im Leben, </a:t>
            </a:r>
            <a:r>
              <a:rPr lang="de-DE" sz="3600" b="1" dirty="0" smtClean="0">
                <a:cs typeface="Times New Roman" pitchFamily="18" charset="0"/>
              </a:rPr>
              <a:t>…</a:t>
            </a:r>
            <a:endParaRPr lang="de-DE" sz="3600" b="1" dirty="0">
              <a:cs typeface="Times New Roman" pitchFamily="18" charset="0"/>
            </a:endParaRPr>
          </a:p>
          <a:p>
            <a:pPr indent="0">
              <a:buNone/>
            </a:pPr>
            <a:endParaRPr lang="de-DE" sz="3600" b="1" dirty="0" smtClean="0">
              <a:cs typeface="Times New Roman" pitchFamily="18" charset="0"/>
            </a:endParaRPr>
          </a:p>
          <a:p>
            <a:pPr indent="0">
              <a:buNone/>
            </a:pPr>
            <a:r>
              <a:rPr lang="de-DE" sz="3600" b="1" dirty="0" smtClean="0">
                <a:cs typeface="Times New Roman" pitchFamily="18" charset="0"/>
              </a:rPr>
              <a:t>	</a:t>
            </a:r>
            <a:r>
              <a:rPr lang="de-DE" sz="3600" b="1" dirty="0" smtClean="0">
                <a:solidFill>
                  <a:srgbClr val="FF0000"/>
                </a:solidFill>
                <a:cs typeface="Times New Roman" pitchFamily="18" charset="0"/>
              </a:rPr>
              <a:t>Gottes </a:t>
            </a:r>
            <a:r>
              <a:rPr lang="de-DE" sz="3600" b="1" dirty="0">
                <a:solidFill>
                  <a:srgbClr val="FF0000"/>
                </a:solidFill>
                <a:cs typeface="Times New Roman" pitchFamily="18" charset="0"/>
              </a:rPr>
              <a:t>Haus ist voller Leben, </a:t>
            </a:r>
          </a:p>
          <a:p>
            <a:pPr indent="0">
              <a:buNone/>
            </a:pPr>
            <a:r>
              <a:rPr lang="de-DE" sz="3600" b="1" dirty="0" smtClean="0">
                <a:cs typeface="Times New Roman" pitchFamily="18" charset="0"/>
              </a:rPr>
              <a:t>	</a:t>
            </a:r>
            <a:r>
              <a:rPr lang="de-DE" sz="3600" b="1" dirty="0" smtClean="0">
                <a:solidFill>
                  <a:srgbClr val="0070C0"/>
                </a:solidFill>
                <a:cs typeface="Times New Roman" pitchFamily="18" charset="0"/>
              </a:rPr>
              <a:t>Feiern</a:t>
            </a:r>
            <a:r>
              <a:rPr lang="de-DE" sz="3600" b="1" dirty="0">
                <a:solidFill>
                  <a:srgbClr val="0070C0"/>
                </a:solidFill>
                <a:cs typeface="Times New Roman" pitchFamily="18" charset="0"/>
              </a:rPr>
              <a:t>, Lachen, fröhlich sein.</a:t>
            </a:r>
            <a:endParaRPr lang="en-GB" sz="3600" b="1" dirty="0">
              <a:solidFill>
                <a:srgbClr val="0070C0"/>
              </a:solidFill>
              <a:cs typeface="Times New Roman" pitchFamily="18" charset="0"/>
            </a:endParaRPr>
          </a:p>
          <a:p>
            <a:pPr indent="0">
              <a:buNone/>
            </a:pPr>
            <a:r>
              <a:rPr lang="de-DE" sz="3600" b="1" dirty="0" smtClean="0">
                <a:cs typeface="Times New Roman" pitchFamily="18" charset="0"/>
              </a:rPr>
              <a:t>	</a:t>
            </a:r>
            <a:r>
              <a:rPr lang="de-DE" sz="3600" b="1" dirty="0" smtClean="0">
                <a:solidFill>
                  <a:srgbClr val="00B050"/>
                </a:solidFill>
                <a:cs typeface="Times New Roman" pitchFamily="18" charset="0"/>
              </a:rPr>
              <a:t>Gottes </a:t>
            </a:r>
            <a:r>
              <a:rPr lang="de-DE" sz="3600" b="1" dirty="0">
                <a:solidFill>
                  <a:srgbClr val="00B050"/>
                </a:solidFill>
                <a:cs typeface="Times New Roman" pitchFamily="18" charset="0"/>
              </a:rPr>
              <a:t>Wort bringt uns zusammen, </a:t>
            </a:r>
          </a:p>
          <a:p>
            <a:pPr indent="0">
              <a:buNone/>
            </a:pPr>
            <a:r>
              <a:rPr lang="de-DE" sz="3600" b="1" dirty="0" smtClean="0">
                <a:cs typeface="Times New Roman" pitchFamily="18" charset="0"/>
              </a:rPr>
              <a:t>	</a:t>
            </a:r>
            <a:r>
              <a:rPr lang="de-DE" sz="3600" b="1" dirty="0" smtClean="0">
                <a:solidFill>
                  <a:srgbClr val="FFC000"/>
                </a:solidFill>
                <a:cs typeface="Times New Roman" pitchFamily="18" charset="0"/>
              </a:rPr>
              <a:t>Sei </a:t>
            </a:r>
            <a:r>
              <a:rPr lang="de-DE" sz="3600" b="1" dirty="0">
                <a:solidFill>
                  <a:srgbClr val="FFC000"/>
                </a:solidFill>
                <a:cs typeface="Times New Roman" pitchFamily="18" charset="0"/>
              </a:rPr>
              <a:t>dabei und </a:t>
            </a:r>
            <a:r>
              <a:rPr lang="de-DE" sz="3600" b="1" dirty="0" err="1">
                <a:solidFill>
                  <a:srgbClr val="FFC000"/>
                </a:solidFill>
                <a:cs typeface="Times New Roman" pitchFamily="18" charset="0"/>
              </a:rPr>
              <a:t>steig</a:t>
            </a:r>
            <a:r>
              <a:rPr lang="de-DE" sz="3600" b="1" dirty="0">
                <a:solidFill>
                  <a:srgbClr val="FFC000"/>
                </a:solidFill>
                <a:cs typeface="Times New Roman" pitchFamily="18" charset="0"/>
              </a:rPr>
              <a:t> mit ein.</a:t>
            </a:r>
            <a:endParaRPr lang="en-GB" sz="3600" b="1" dirty="0">
              <a:solidFill>
                <a:srgbClr val="FFC000"/>
              </a:solidFill>
              <a:cs typeface="Times New Roman" pitchFamily="18" charset="0"/>
            </a:endParaRPr>
          </a:p>
          <a:p>
            <a:pPr indent="0">
              <a:buNone/>
            </a:pPr>
            <a:r>
              <a:rPr lang="de-DE" sz="3600" b="1" dirty="0">
                <a:cs typeface="Times New Roman" pitchFamily="18" charset="0"/>
              </a:rPr>
              <a:t>Voll im Wind und voll im Leben, </a:t>
            </a:r>
            <a:r>
              <a:rPr lang="de-DE" sz="3600" b="1" dirty="0" smtClean="0">
                <a:cs typeface="Times New Roman" pitchFamily="18" charset="0"/>
              </a:rPr>
              <a:t>…</a:t>
            </a:r>
            <a:endParaRPr lang="de-DE" sz="3600" b="1" dirty="0">
              <a:cs typeface="Times New Roman" pitchFamily="18" charset="0"/>
            </a:endParaRPr>
          </a:p>
          <a:p>
            <a:pPr indent="0">
              <a:buNone/>
            </a:pPr>
            <a:r>
              <a:rPr lang="de-DE" sz="3600" b="1" dirty="0">
                <a:cs typeface="Times New Roman" pitchFamily="18" charset="0"/>
              </a:rPr>
              <a:t>Voll im Wind und voll im Leben, </a:t>
            </a:r>
            <a:r>
              <a:rPr lang="de-DE" sz="3600" b="1" dirty="0" smtClean="0">
                <a:cs typeface="Times New Roman" pitchFamily="18" charset="0"/>
              </a:rPr>
              <a:t>…</a:t>
            </a:r>
            <a:endParaRPr lang="de-DE" sz="3600" b="1" dirty="0">
              <a:cs typeface="Times New Roman" pitchFamily="18" charset="0"/>
            </a:endParaRPr>
          </a:p>
          <a:p>
            <a:pPr indent="0">
              <a:buNone/>
            </a:pPr>
            <a:endParaRPr lang="en-GB" sz="3600" b="1" dirty="0">
              <a:solidFill>
                <a:schemeClr val="bg1"/>
              </a:solidFill>
              <a:cs typeface="Times New Roman" pitchFamily="18" charset="0"/>
            </a:endParaRPr>
          </a:p>
          <a:p>
            <a:pPr indent="0">
              <a:buNone/>
            </a:pPr>
            <a:endParaRPr lang="en-GB" b="1" dirty="0">
              <a:solidFill>
                <a:schemeClr val="bg1"/>
              </a:solidFill>
              <a:cs typeface="Times New Roman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DAC6-3B3F-4BE9-82FA-1A40DEC83075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468"/>
            <a:ext cx="10541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46" y="155468"/>
            <a:ext cx="804066" cy="62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9611"/>
            <a:ext cx="603449" cy="6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ttp://www.kath-ganterschwil.ch/UserFiles/image/Offene%20T%C3%BC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572472"/>
          </a:xfrm>
        </p:spPr>
        <p:txBody>
          <a:bodyPr anchor="t"/>
          <a:lstStyle/>
          <a:p>
            <a:r>
              <a:rPr lang="de-DE" dirty="0" smtClean="0"/>
              <a:t>Wir singen: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5122" name="Picture 2" descr="C:\Users\Zimmermann\AppData\Local\Microsoft\Windows\Temporary Internet Files\Content.IE5\29R0C81F\MC9000193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2005479" cy="157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7448"/>
            <a:ext cx="1612244" cy="161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4860032" y="6309320"/>
            <a:ext cx="4038600" cy="32089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 indent="0">
              <a:buFont typeface="Wingdings 2" pitchFamily="18" charset="2"/>
              <a:buNone/>
            </a:pPr>
            <a:r>
              <a:rPr lang="de-DE" kern="0" dirty="0" smtClean="0"/>
              <a:t>© der Gebärdenbilder: Gebärdenbaukasten Verlag Karin Kestner; Pictogramme: Piktos: ARASAAC (http://www.catedu.es/arasaac/) Mulberry (http://straight-street.com/) Sclera (http://www.Sclera.be) User photos (Copyright undefined) Picto-Selector (http://www.PictoSelector.eu) Fotos, Zeichnungen: A. Zimmermann - Nur zum schulinternen Gebrauch. </a:t>
            </a:r>
            <a:endParaRPr lang="de-DE" kern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1433" cy="4525963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indent="0">
              <a:buNone/>
            </a:pPr>
            <a:r>
              <a:rPr lang="de-DE" sz="2200" dirty="0" smtClean="0">
                <a:latin typeface="Century Gothic" panose="020B0502020202020204" pitchFamily="34" charset="0"/>
              </a:rPr>
              <a:t>Wenn </a:t>
            </a:r>
            <a:r>
              <a:rPr lang="de-DE" sz="2200" b="1" dirty="0" smtClean="0">
                <a:latin typeface="Century Gothic" panose="020B0502020202020204" pitchFamily="34" charset="0"/>
              </a:rPr>
              <a:t>wir</a:t>
            </a:r>
            <a:r>
              <a:rPr lang="de-DE" sz="2200" dirty="0" smtClean="0">
                <a:latin typeface="Century Gothic" panose="020B0502020202020204" pitchFamily="34" charset="0"/>
              </a:rPr>
              <a:t> jetzt weiter</a:t>
            </a:r>
            <a:r>
              <a:rPr lang="de-DE" sz="2200" b="1" dirty="0" smtClean="0">
                <a:latin typeface="Century Gothic" panose="020B0502020202020204" pitchFamily="34" charset="0"/>
              </a:rPr>
              <a:t>gehen</a:t>
            </a:r>
            <a:r>
              <a:rPr lang="de-DE" sz="2200" dirty="0" smtClean="0">
                <a:latin typeface="Century Gothic" panose="020B0502020202020204" pitchFamily="34" charset="0"/>
              </a:rPr>
              <a:t>, dann sind wir </a:t>
            </a:r>
            <a:r>
              <a:rPr lang="de-DE" sz="2200" b="1" dirty="0" smtClean="0">
                <a:latin typeface="Century Gothic" panose="020B0502020202020204" pitchFamily="34" charset="0"/>
              </a:rPr>
              <a:t>nicht allein</a:t>
            </a:r>
            <a:r>
              <a:rPr lang="de-DE" sz="2200" dirty="0" smtClean="0">
                <a:latin typeface="Century Gothic" panose="020B0502020202020204" pitchFamily="34" charset="0"/>
              </a:rPr>
              <a:t>.</a:t>
            </a:r>
          </a:p>
          <a:p>
            <a:pPr indent="0">
              <a:buNone/>
            </a:pPr>
            <a:r>
              <a:rPr lang="de-DE" sz="2200" dirty="0" smtClean="0">
                <a:latin typeface="Century Gothic" panose="020B0502020202020204" pitchFamily="34" charset="0"/>
              </a:rPr>
              <a:t> </a:t>
            </a:r>
          </a:p>
          <a:p>
            <a:pPr indent="0">
              <a:buNone/>
            </a:pPr>
            <a:r>
              <a:rPr lang="de-DE" sz="2000" dirty="0" smtClean="0">
                <a:latin typeface="Century Gothic" panose="020B0502020202020204" pitchFamily="34" charset="0"/>
              </a:rPr>
              <a:t>Der Herr </a:t>
            </a:r>
            <a:r>
              <a:rPr lang="de-DE" sz="2200" dirty="0" smtClean="0">
                <a:latin typeface="Century Gothic" panose="020B0502020202020204" pitchFamily="34" charset="0"/>
              </a:rPr>
              <a:t>(</a:t>
            </a:r>
            <a:r>
              <a:rPr lang="de-DE" sz="2200" b="1" dirty="0" smtClean="0">
                <a:latin typeface="Century Gothic" panose="020B0502020202020204" pitchFamily="34" charset="0"/>
              </a:rPr>
              <a:t>Jesus</a:t>
            </a:r>
            <a:r>
              <a:rPr lang="de-DE" sz="2000" dirty="0" smtClean="0">
                <a:latin typeface="Century Gothic" panose="020B0502020202020204" pitchFamily="34" charset="0"/>
              </a:rPr>
              <a:t>)hat uns versprochen bei uns zu sein </a:t>
            </a:r>
            <a:r>
              <a:rPr lang="de-DE" sz="2200" dirty="0" smtClean="0">
                <a:latin typeface="Century Gothic" panose="020B0502020202020204" pitchFamily="34" charset="0"/>
              </a:rPr>
              <a:t>(</a:t>
            </a:r>
            <a:r>
              <a:rPr lang="de-DE" sz="2200" b="1" dirty="0" smtClean="0">
                <a:latin typeface="Century Gothic" panose="020B0502020202020204" pitchFamily="34" charset="0"/>
              </a:rPr>
              <a:t>begleitet</a:t>
            </a:r>
            <a:r>
              <a:rPr lang="de-DE" sz="2200" dirty="0" smtClean="0">
                <a:latin typeface="Century Gothic" panose="020B0502020202020204" pitchFamily="34" charset="0"/>
              </a:rPr>
              <a:t>).</a:t>
            </a:r>
          </a:p>
          <a:p>
            <a:pPr indent="0">
              <a:buNone/>
            </a:pPr>
            <a:r>
              <a:rPr lang="de-DE" sz="2200" dirty="0" smtClean="0">
                <a:latin typeface="Century Gothic" panose="020B0502020202020204" pitchFamily="34" charset="0"/>
              </a:rPr>
              <a:t>----------------------------------------------------------</a:t>
            </a:r>
          </a:p>
          <a:p>
            <a:pPr indent="0">
              <a:buNone/>
            </a:pPr>
            <a:r>
              <a:rPr lang="de-DE" sz="2200" dirty="0" smtClean="0">
                <a:latin typeface="Century Gothic" panose="020B0502020202020204" pitchFamily="34" charset="0"/>
              </a:rPr>
              <a:t>Wir nehmen seine (</a:t>
            </a:r>
            <a:r>
              <a:rPr lang="de-DE" sz="2200" b="1" dirty="0" smtClean="0">
                <a:latin typeface="Century Gothic" panose="020B0502020202020204" pitchFamily="34" charset="0"/>
              </a:rPr>
              <a:t>Jesus</a:t>
            </a:r>
            <a:r>
              <a:rPr lang="de-DE" sz="2200" dirty="0" smtClean="0">
                <a:latin typeface="Century Gothic" panose="020B0502020202020204" pitchFamily="34" charset="0"/>
              </a:rPr>
              <a:t>) </a:t>
            </a:r>
            <a:r>
              <a:rPr lang="de-DE" sz="2200" b="1" dirty="0" smtClean="0">
                <a:latin typeface="Century Gothic" panose="020B0502020202020204" pitchFamily="34" charset="0"/>
              </a:rPr>
              <a:t>Worte</a:t>
            </a:r>
            <a:r>
              <a:rPr lang="de-DE" sz="2200" dirty="0" smtClean="0">
                <a:latin typeface="Century Gothic" panose="020B0502020202020204" pitchFamily="34" charset="0"/>
              </a:rPr>
              <a:t> und Taten </a:t>
            </a:r>
            <a:r>
              <a:rPr lang="de-DE" sz="2200" b="1" dirty="0" smtClean="0">
                <a:latin typeface="Century Gothic" panose="020B0502020202020204" pitchFamily="34" charset="0"/>
              </a:rPr>
              <a:t>mit nach Haus</a:t>
            </a:r>
          </a:p>
          <a:p>
            <a:pPr indent="0">
              <a:buNone/>
            </a:pPr>
            <a:r>
              <a:rPr lang="de-DE" sz="2200" dirty="0" smtClean="0">
                <a:latin typeface="Century Gothic" panose="020B0502020202020204" pitchFamily="34" charset="0"/>
              </a:rPr>
              <a:t> </a:t>
            </a:r>
          </a:p>
          <a:p>
            <a:pPr indent="0">
              <a:buNone/>
            </a:pPr>
            <a:r>
              <a:rPr lang="de-DE" sz="2000" dirty="0" smtClean="0">
                <a:latin typeface="Century Gothic" panose="020B0502020202020204" pitchFamily="34" charset="0"/>
              </a:rPr>
              <a:t>und richten </a:t>
            </a:r>
            <a:r>
              <a:rPr lang="de-DE" sz="2200" b="1" dirty="0" smtClean="0">
                <a:latin typeface="Century Gothic" panose="020B0502020202020204" pitchFamily="34" charset="0"/>
              </a:rPr>
              <a:t>unser Leben </a:t>
            </a:r>
            <a:r>
              <a:rPr lang="de-DE" sz="2200" dirty="0" smtClean="0">
                <a:latin typeface="Century Gothic" panose="020B0502020202020204" pitchFamily="34" charset="0"/>
              </a:rPr>
              <a:t>nach seinem aus.(</a:t>
            </a:r>
            <a:r>
              <a:rPr lang="de-DE" sz="2200" b="1" dirty="0" smtClean="0">
                <a:latin typeface="Century Gothic" panose="020B0502020202020204" pitchFamily="34" charset="0"/>
              </a:rPr>
              <a:t>gleich Jesu Leben</a:t>
            </a:r>
            <a:r>
              <a:rPr lang="de-DE" sz="2200" dirty="0" smtClean="0">
                <a:latin typeface="Century Gothic" panose="020B0502020202020204" pitchFamily="34" charset="0"/>
              </a:rPr>
              <a:t>)</a:t>
            </a:r>
          </a:p>
          <a:p>
            <a:pPr indent="0">
              <a:buNone/>
            </a:pPr>
            <a:r>
              <a:rPr lang="de-DE" sz="2200" dirty="0" smtClean="0">
                <a:latin typeface="Century Gothic" panose="020B0502020202020204" pitchFamily="34" charset="0"/>
              </a:rPr>
              <a:t>----------------------------------------------------</a:t>
            </a:r>
          </a:p>
          <a:p>
            <a:pPr indent="0">
              <a:buNone/>
            </a:pPr>
            <a:r>
              <a:rPr lang="de-DE" sz="2200" dirty="0" smtClean="0">
                <a:latin typeface="Century Gothic" panose="020B0502020202020204" pitchFamily="34" charset="0"/>
              </a:rPr>
              <a:t>Er (</a:t>
            </a:r>
            <a:r>
              <a:rPr lang="de-DE" sz="2200" b="1" dirty="0" smtClean="0">
                <a:latin typeface="Century Gothic" panose="020B0502020202020204" pitchFamily="34" charset="0"/>
              </a:rPr>
              <a:t>Jesus</a:t>
            </a:r>
            <a:r>
              <a:rPr lang="de-DE" sz="2200" dirty="0" smtClean="0">
                <a:latin typeface="Century Gothic" panose="020B0502020202020204" pitchFamily="34" charset="0"/>
              </a:rPr>
              <a:t>)hat mit seinem Leben ge</a:t>
            </a:r>
            <a:r>
              <a:rPr lang="de-DE" sz="2200" b="1" dirty="0" smtClean="0">
                <a:latin typeface="Century Gothic" panose="020B0502020202020204" pitchFamily="34" charset="0"/>
              </a:rPr>
              <a:t>zeigt</a:t>
            </a:r>
            <a:r>
              <a:rPr lang="de-DE" sz="2200" dirty="0" smtClean="0">
                <a:latin typeface="Century Gothic" panose="020B0502020202020204" pitchFamily="34" charset="0"/>
              </a:rPr>
              <a:t>, was </a:t>
            </a:r>
            <a:r>
              <a:rPr lang="de-DE" sz="2200" b="1" dirty="0" smtClean="0">
                <a:latin typeface="Century Gothic" panose="020B0502020202020204" pitchFamily="34" charset="0"/>
              </a:rPr>
              <a:t>Liebe</a:t>
            </a:r>
            <a:r>
              <a:rPr lang="de-DE" sz="2200" dirty="0" smtClean="0">
                <a:latin typeface="Century Gothic" panose="020B0502020202020204" pitchFamily="34" charset="0"/>
              </a:rPr>
              <a:t> ist.</a:t>
            </a:r>
          </a:p>
          <a:p>
            <a:pPr indent="0">
              <a:buNone/>
            </a:pPr>
            <a:endParaRPr lang="de-DE" sz="22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r>
              <a:rPr lang="de-DE" sz="2200" b="1" dirty="0" smtClean="0">
                <a:latin typeface="Century Gothic" panose="020B0502020202020204" pitchFamily="34" charset="0"/>
              </a:rPr>
              <a:t>(Jesus) Bleibt </a:t>
            </a:r>
            <a:r>
              <a:rPr lang="de-DE" sz="2200" dirty="0" smtClean="0">
                <a:latin typeface="Century Gothic" panose="020B0502020202020204" pitchFamily="34" charset="0"/>
              </a:rPr>
              <a:t>bei uns </a:t>
            </a:r>
            <a:r>
              <a:rPr lang="de-DE" sz="2200" b="1" dirty="0" smtClean="0">
                <a:latin typeface="Century Gothic" panose="020B0502020202020204" pitchFamily="34" charset="0"/>
              </a:rPr>
              <a:t>heut </a:t>
            </a:r>
            <a:r>
              <a:rPr lang="de-DE" sz="2200" dirty="0" smtClean="0">
                <a:latin typeface="Century Gothic" panose="020B0502020202020204" pitchFamily="34" charset="0"/>
              </a:rPr>
              <a:t>und </a:t>
            </a:r>
            <a:r>
              <a:rPr lang="de-DE" sz="2200" b="1" dirty="0" smtClean="0">
                <a:latin typeface="Century Gothic" panose="020B0502020202020204" pitchFamily="34" charset="0"/>
              </a:rPr>
              <a:t>morgen</a:t>
            </a:r>
            <a:r>
              <a:rPr lang="de-DE" sz="2200" dirty="0" smtClean="0">
                <a:latin typeface="Century Gothic" panose="020B0502020202020204" pitchFamily="34" charset="0"/>
              </a:rPr>
              <a:t>, Herr Jesu Christ.</a:t>
            </a:r>
            <a:endParaRPr lang="de-DE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Gottes Liebe ist so wunderbar </a:t>
            </a:r>
            <a:r>
              <a:rPr lang="de-DE" sz="1600" dirty="0"/>
              <a:t>Traditional (Rock </a:t>
            </a:r>
            <a:r>
              <a:rPr lang="de-DE" sz="1600" dirty="0" err="1"/>
              <a:t>My</a:t>
            </a:r>
            <a:r>
              <a:rPr lang="de-DE" sz="1600" dirty="0"/>
              <a:t> Soul)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34" y="1793410"/>
            <a:ext cx="4425445" cy="48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4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Autofit/>
          </a:bodyPr>
          <a:lstStyle/>
          <a:p>
            <a:r>
              <a:rPr lang="de-DE" sz="1800" dirty="0">
                <a:latin typeface="Century Gothic" panose="020B0502020202020204" pitchFamily="34" charset="0"/>
              </a:rPr>
              <a:t>Refrain:</a:t>
            </a: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latin typeface="Century Gothic" panose="020B0502020202020204" pitchFamily="34" charset="0"/>
              </a:rPr>
              <a:t>So hoch, was kann höher sein,</a:t>
            </a: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latin typeface="Century Gothic" panose="020B0502020202020204" pitchFamily="34" charset="0"/>
              </a:rPr>
              <a:t>so tief, was kann tiefer sein,</a:t>
            </a: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latin typeface="Century Gothic" panose="020B0502020202020204" pitchFamily="34" charset="0"/>
              </a:rPr>
              <a:t>so weit, was kann weiter sein,</a:t>
            </a: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latin typeface="Century Gothic" panose="020B0502020202020204" pitchFamily="34" charset="0"/>
              </a:rPr>
              <a:t>so wunderbar groß.</a:t>
            </a:r>
            <a:br>
              <a:rPr lang="de-DE" sz="1800" dirty="0">
                <a:latin typeface="Century Gothic" panose="020B0502020202020204" pitchFamily="34" charset="0"/>
              </a:rPr>
            </a:br>
            <a:endParaRPr lang="de-DE" sz="1800" dirty="0">
              <a:latin typeface="Century Gothic" panose="020B0502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330824" cy="5040560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r>
              <a:rPr lang="de-DE" sz="2100" dirty="0" smtClean="0">
                <a:latin typeface="Century Gothic" panose="020B0502020202020204" pitchFamily="34" charset="0"/>
              </a:rPr>
              <a:t>Gottes </a:t>
            </a:r>
            <a:r>
              <a:rPr lang="de-DE" sz="2100" dirty="0">
                <a:latin typeface="Century Gothic" panose="020B0502020202020204" pitchFamily="34" charset="0"/>
              </a:rPr>
              <a:t>Liebe 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Liebe 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Liebe ist so wunderbar, 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so wunderbar groß.</a:t>
            </a:r>
          </a:p>
          <a:p>
            <a:pPr indent="0">
              <a:buNone/>
            </a:pP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r>
              <a:rPr lang="de-DE" sz="2100" dirty="0" smtClean="0">
                <a:latin typeface="Century Gothic" panose="020B0502020202020204" pitchFamily="34" charset="0"/>
              </a:rPr>
              <a:t>Gottes </a:t>
            </a:r>
            <a:r>
              <a:rPr lang="de-DE" sz="2100" dirty="0">
                <a:latin typeface="Century Gothic" panose="020B0502020202020204" pitchFamily="34" charset="0"/>
              </a:rPr>
              <a:t>Güte 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</a:t>
            </a:r>
            <a:r>
              <a:rPr lang="de-DE" sz="2100" dirty="0" smtClean="0">
                <a:latin typeface="Century Gothic" panose="020B0502020202020204" pitchFamily="34" charset="0"/>
              </a:rPr>
              <a:t>Güte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Güte 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so wunderbar groß</a:t>
            </a:r>
            <a:r>
              <a:rPr lang="de-DE" sz="2100" dirty="0" smtClean="0">
                <a:latin typeface="Century Gothic" panose="020B0502020202020204" pitchFamily="34" charset="0"/>
              </a:rPr>
              <a:t>.</a:t>
            </a:r>
            <a:r>
              <a:rPr lang="de-DE" sz="2100" dirty="0">
                <a:latin typeface="Century Gothic" panose="020B0502020202020204" pitchFamily="34" charset="0"/>
              </a:rPr>
              <a:t> </a:t>
            </a: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r>
              <a:rPr lang="de-DE" sz="2100" dirty="0" smtClean="0">
                <a:latin typeface="Century Gothic" panose="020B0502020202020204" pitchFamily="34" charset="0"/>
              </a:rPr>
              <a:t>Gottes Gnade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</a:t>
            </a:r>
            <a:r>
              <a:rPr lang="de-DE" sz="2100" dirty="0" smtClean="0">
                <a:latin typeface="Century Gothic" panose="020B0502020202020204" pitchFamily="34" charset="0"/>
              </a:rPr>
              <a:t>Gnade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</a:t>
            </a:r>
            <a:r>
              <a:rPr lang="de-DE" sz="2100" dirty="0" smtClean="0">
                <a:latin typeface="Century Gothic" panose="020B0502020202020204" pitchFamily="34" charset="0"/>
              </a:rPr>
              <a:t>Gnade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so wunderbar groß.</a:t>
            </a:r>
          </a:p>
          <a:p>
            <a:pPr indent="0">
              <a:buNone/>
            </a:pP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r>
              <a:rPr lang="de-DE" sz="2100" dirty="0" smtClean="0">
                <a:latin typeface="Century Gothic" panose="020B0502020202020204" pitchFamily="34" charset="0"/>
              </a:rPr>
              <a:t>Gottes Treue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</a:t>
            </a:r>
            <a:r>
              <a:rPr lang="de-DE" sz="2100" dirty="0" smtClean="0">
                <a:latin typeface="Century Gothic" panose="020B0502020202020204" pitchFamily="34" charset="0"/>
              </a:rPr>
              <a:t>Treue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</a:t>
            </a:r>
            <a:r>
              <a:rPr lang="de-DE" sz="2100" dirty="0" smtClean="0">
                <a:latin typeface="Century Gothic" panose="020B0502020202020204" pitchFamily="34" charset="0"/>
              </a:rPr>
              <a:t>Treue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so wunderbar groß</a:t>
            </a:r>
            <a:r>
              <a:rPr lang="de-DE" sz="2100" dirty="0" smtClean="0">
                <a:latin typeface="Century Gothic" panose="020B0502020202020204" pitchFamily="34" charset="0"/>
              </a:rPr>
              <a:t>.</a:t>
            </a:r>
            <a:r>
              <a:rPr lang="de-DE" sz="2100" dirty="0">
                <a:latin typeface="Century Gothic" panose="020B0502020202020204" pitchFamily="34" charset="0"/>
              </a:rPr>
              <a:t> </a:t>
            </a: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r>
              <a:rPr lang="de-DE" sz="2100" dirty="0" smtClean="0">
                <a:latin typeface="Century Gothic" panose="020B0502020202020204" pitchFamily="34" charset="0"/>
              </a:rPr>
              <a:t>Gottes Hilfe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</a:t>
            </a:r>
            <a:r>
              <a:rPr lang="de-DE" sz="2100" dirty="0" smtClean="0">
                <a:latin typeface="Century Gothic" panose="020B0502020202020204" pitchFamily="34" charset="0"/>
              </a:rPr>
              <a:t>Hilfe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Gottes </a:t>
            </a:r>
            <a:r>
              <a:rPr lang="de-DE" sz="2100" dirty="0" smtClean="0">
                <a:latin typeface="Century Gothic" panose="020B0502020202020204" pitchFamily="34" charset="0"/>
              </a:rPr>
              <a:t>Hilfe </a:t>
            </a:r>
            <a:r>
              <a:rPr lang="de-DE" sz="2100" dirty="0">
                <a:latin typeface="Century Gothic" panose="020B0502020202020204" pitchFamily="34" charset="0"/>
              </a:rPr>
              <a:t>ist so wunderbar,</a:t>
            </a:r>
          </a:p>
          <a:p>
            <a:pPr indent="0">
              <a:buNone/>
            </a:pPr>
            <a:r>
              <a:rPr lang="de-DE" sz="2100" dirty="0">
                <a:latin typeface="Century Gothic" panose="020B0502020202020204" pitchFamily="34" charset="0"/>
              </a:rPr>
              <a:t>so wunderbar groß.</a:t>
            </a:r>
          </a:p>
          <a:p>
            <a:pPr indent="0">
              <a:buNone/>
            </a:pPr>
            <a:endParaRPr lang="de-DE" sz="2100" dirty="0" smtClean="0">
              <a:latin typeface="Century Gothic" panose="020B0502020202020204" pitchFamily="34" charset="0"/>
            </a:endParaRPr>
          </a:p>
          <a:p>
            <a:pPr indent="0">
              <a:buNone/>
            </a:pPr>
            <a:endParaRPr lang="de-DE" sz="2100" dirty="0">
              <a:latin typeface="Century Gothic" panose="020B0502020202020204" pitchFamily="34" charset="0"/>
            </a:endParaRPr>
          </a:p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796290" cy="79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38694"/>
            <a:ext cx="832485" cy="83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72" y="258899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23" y="4653136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Bild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28149"/>
            <a:ext cx="79746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61" y="5661248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Bild 415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6" r="18867"/>
          <a:stretch>
            <a:fillRect/>
          </a:stretch>
        </p:blipFill>
        <p:spPr bwMode="auto">
          <a:xfrm>
            <a:off x="6150826" y="4550670"/>
            <a:ext cx="762656" cy="100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Bild 279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17792" b="8109"/>
          <a:stretch>
            <a:fillRect/>
          </a:stretch>
        </p:blipFill>
        <p:spPr bwMode="auto">
          <a:xfrm>
            <a:off x="6127993" y="3421785"/>
            <a:ext cx="888849" cy="9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71" y="3621804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25" y="5600682"/>
            <a:ext cx="842980" cy="84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>
            <a:off x="5982148" y="3423146"/>
            <a:ext cx="461933" cy="461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Bild 4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74295"/>
            <a:ext cx="1476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Bild 28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565" y="260648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Inhaltsplatzhalter 3"/>
          <p:cNvSpPr txBox="1">
            <a:spLocks/>
          </p:cNvSpPr>
          <p:nvPr/>
        </p:nvSpPr>
        <p:spPr>
          <a:xfrm>
            <a:off x="5164823" y="6577510"/>
            <a:ext cx="4038600" cy="18655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 indent="0">
              <a:buFont typeface="Wingdings 2" pitchFamily="18" charset="2"/>
              <a:buNone/>
            </a:pPr>
            <a:r>
              <a:rPr lang="de-DE" kern="0" dirty="0" smtClean="0"/>
              <a:t>© der Gebärdenbilder: Gebärdenbaukasten Verlag Karin Kestner; </a:t>
            </a:r>
            <a:r>
              <a:rPr lang="de-DE" kern="0" dirty="0" smtClean="0"/>
              <a:t> </a:t>
            </a:r>
            <a:r>
              <a:rPr lang="de-DE" kern="0" dirty="0" smtClean="0"/>
              <a:t>- Nur zum schulinternen Gebrauch.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69362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dirty="0" smtClean="0"/>
              <a:t>Schalom (Friede)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49430" y="535409"/>
            <a:ext cx="1687066" cy="534045"/>
          </a:xfrm>
        </p:spPr>
        <p:txBody>
          <a:bodyPr/>
          <a:lstStyle/>
          <a:p>
            <a:pPr indent="0">
              <a:buNone/>
            </a:pPr>
            <a:r>
              <a:rPr lang="de-DE" dirty="0" smtClean="0"/>
              <a:t>ohne Musik</a:t>
            </a:r>
            <a:endParaRPr lang="de-DE" dirty="0"/>
          </a:p>
        </p:txBody>
      </p:sp>
      <p:pic>
        <p:nvPicPr>
          <p:cNvPr id="4098" name="Picture 2" descr="C:\Users\Zimmermann\Documents\Schule\2015_05_19\Schalom Lied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12708" r="11957" b="6666"/>
          <a:stretch/>
        </p:blipFill>
        <p:spPr bwMode="auto">
          <a:xfrm>
            <a:off x="395536" y="1196752"/>
            <a:ext cx="3729039" cy="55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immermann\Documents\Schule\2015_05_19\Schalom Lied_0001.bmp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13660" r="34417" b="25231"/>
          <a:stretch/>
        </p:blipFill>
        <p:spPr bwMode="auto">
          <a:xfrm>
            <a:off x="5364088" y="1916832"/>
            <a:ext cx="2873449" cy="43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Bild 281" descr="_copytoWordPicto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30" y="116632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5977830" y="116632"/>
            <a:ext cx="13716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6012160" y="116632"/>
            <a:ext cx="13716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13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dirty="0" smtClean="0"/>
              <a:t>Licht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49430" y="535409"/>
            <a:ext cx="1687066" cy="534045"/>
          </a:xfrm>
        </p:spPr>
        <p:txBody>
          <a:bodyPr/>
          <a:lstStyle/>
          <a:p>
            <a:pPr indent="0">
              <a:buNone/>
            </a:pPr>
            <a:r>
              <a:rPr lang="de-DE" dirty="0" smtClean="0"/>
              <a:t>ohne Musik</a:t>
            </a:r>
            <a:endParaRPr lang="de-DE" dirty="0"/>
          </a:p>
        </p:txBody>
      </p:sp>
      <p:pic>
        <p:nvPicPr>
          <p:cNvPr id="4100" name="Bild 281" descr="_copytoWordPicto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30" y="116632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5977830" y="116632"/>
            <a:ext cx="13716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6012160" y="116632"/>
            <a:ext cx="13716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251521" y="2174875"/>
            <a:ext cx="8435280" cy="3951288"/>
          </a:xfrm>
        </p:spPr>
        <p:txBody>
          <a:bodyPr/>
          <a:lstStyle/>
          <a:p>
            <a:pPr indent="0">
              <a:buNone/>
            </a:pPr>
            <a:r>
              <a:rPr lang="de-DE" b="1" dirty="0" smtClean="0"/>
              <a:t>Licht, Licht, Licht</a:t>
            </a:r>
          </a:p>
          <a:p>
            <a:pPr indent="0">
              <a:buNone/>
            </a:pPr>
            <a:endParaRPr lang="de-DE" b="1" dirty="0" smtClean="0"/>
          </a:p>
          <a:p>
            <a:pPr indent="0">
              <a:buNone/>
            </a:pPr>
            <a:r>
              <a:rPr lang="de-DE" b="1" dirty="0" smtClean="0"/>
              <a:t>Licht für die Welt</a:t>
            </a:r>
          </a:p>
          <a:p>
            <a:pPr indent="0">
              <a:buNone/>
            </a:pPr>
            <a:endParaRPr lang="de-DE" b="1" dirty="0" smtClean="0"/>
          </a:p>
          <a:p>
            <a:pPr indent="0">
              <a:buNone/>
            </a:pPr>
            <a:endParaRPr lang="de-DE" b="1" dirty="0" smtClean="0"/>
          </a:p>
          <a:p>
            <a:pPr indent="0">
              <a:buNone/>
            </a:pPr>
            <a:r>
              <a:rPr lang="de-DE" b="1" dirty="0" smtClean="0"/>
              <a:t>Licht</a:t>
            </a:r>
            <a:r>
              <a:rPr lang="de-DE" b="1" dirty="0"/>
              <a:t>, </a:t>
            </a:r>
            <a:r>
              <a:rPr lang="de-DE" b="1" dirty="0" smtClean="0"/>
              <a:t>Licht</a:t>
            </a:r>
            <a:r>
              <a:rPr lang="de-DE" b="1" dirty="0"/>
              <a:t>, </a:t>
            </a:r>
            <a:r>
              <a:rPr lang="de-DE" b="1" dirty="0" smtClean="0"/>
              <a:t>Licht</a:t>
            </a:r>
          </a:p>
          <a:p>
            <a:pPr indent="0">
              <a:buNone/>
            </a:pPr>
            <a:endParaRPr lang="de-DE" b="1" dirty="0"/>
          </a:p>
          <a:p>
            <a:pPr indent="0">
              <a:buNone/>
            </a:pPr>
            <a:r>
              <a:rPr lang="de-DE" b="1" dirty="0"/>
              <a:t>Licht für die Welt</a:t>
            </a:r>
          </a:p>
          <a:p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63"/>
          <a:stretch/>
        </p:blipFill>
        <p:spPr bwMode="auto">
          <a:xfrm>
            <a:off x="3923929" y="2708920"/>
            <a:ext cx="89096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1"/>
          <a:stretch/>
        </p:blipFill>
        <p:spPr bwMode="auto">
          <a:xfrm>
            <a:off x="5209108" y="2724919"/>
            <a:ext cx="76872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19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06" y="486916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_copytoWordPicto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27" y="4869160"/>
            <a:ext cx="131286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nhaltsplatzhalter 3"/>
          <p:cNvSpPr txBox="1">
            <a:spLocks/>
          </p:cNvSpPr>
          <p:nvPr/>
        </p:nvSpPr>
        <p:spPr>
          <a:xfrm>
            <a:off x="26106" y="6466891"/>
            <a:ext cx="4038600" cy="32089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 indent="0">
              <a:buFont typeface="Wingdings 2" pitchFamily="18" charset="2"/>
              <a:buNone/>
            </a:pPr>
            <a:r>
              <a:rPr lang="de-DE" kern="0" dirty="0" smtClean="0"/>
              <a:t>© der Gebärdenbilder: Gebärdenbaukasten Verlag Karin Kestner; Pictogramme: Piktos: ARASAAC (http://www.catedu.es/arasaac/) Mulberry (http://straight-street.com/) Sclera (http://www.Sclera.be) User photos (Copyright undefined) Picto-Selector (http://www.PictoSelector.eu) Fotos, Zeichnungen: A. Zimmermann - Nur zum schulinternen Gebrauch.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11542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83096"/>
          </a:xfrm>
        </p:spPr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de-DE" sz="1600" dirty="0" smtClean="0">
                <a:solidFill>
                  <a:srgbClr val="FF0000"/>
                </a:solidFill>
                <a:latin typeface="Century Gothic" pitchFamily="34" charset="0"/>
              </a:rPr>
              <a:t>Der </a:t>
            </a:r>
            <a:r>
              <a:rPr lang="de-DE" sz="1600" b="1" dirty="0">
                <a:solidFill>
                  <a:srgbClr val="FF0000"/>
                </a:solidFill>
                <a:latin typeface="Century Gothic" pitchFamily="34" charset="0"/>
              </a:rPr>
              <a:t>Frieden,</a:t>
            </a:r>
            <a:r>
              <a:rPr lang="de-DE" sz="1600" dirty="0">
                <a:solidFill>
                  <a:srgbClr val="FF0000"/>
                </a:solidFill>
                <a:latin typeface="Century Gothic" pitchFamily="34" charset="0"/>
              </a:rPr>
              <a:t> Kind, der Frieden, </a:t>
            </a:r>
            <a:br>
              <a:rPr lang="de-DE" sz="1600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DE" sz="1600" dirty="0">
                <a:solidFill>
                  <a:srgbClr val="FF0000"/>
                </a:solidFill>
                <a:latin typeface="Century Gothic" pitchFamily="34" charset="0"/>
              </a:rPr>
              <a:t>du fragst, </a:t>
            </a:r>
            <a:r>
              <a:rPr lang="de-DE" sz="1600" b="1" dirty="0">
                <a:solidFill>
                  <a:srgbClr val="FF0000"/>
                </a:solidFill>
                <a:latin typeface="Century Gothic" pitchFamily="34" charset="0"/>
              </a:rPr>
              <a:t>was</a:t>
            </a:r>
            <a:r>
              <a:rPr lang="de-DE" sz="1600" dirty="0">
                <a:solidFill>
                  <a:srgbClr val="FF0000"/>
                </a:solidFill>
                <a:latin typeface="Century Gothic" pitchFamily="34" charset="0"/>
              </a:rPr>
              <a:t> das wohl sei. </a:t>
            </a:r>
            <a:br>
              <a:rPr lang="de-DE" sz="1600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DE" sz="1600" dirty="0">
                <a:solidFill>
                  <a:srgbClr val="FF0000"/>
                </a:solidFill>
                <a:latin typeface="Century Gothic" pitchFamily="34" charset="0"/>
              </a:rPr>
              <a:t>Der </a:t>
            </a:r>
            <a:r>
              <a:rPr lang="de-DE" sz="1600" b="1" dirty="0">
                <a:solidFill>
                  <a:srgbClr val="FF0000"/>
                </a:solidFill>
                <a:latin typeface="Century Gothic" pitchFamily="34" charset="0"/>
              </a:rPr>
              <a:t>Frieden ist </a:t>
            </a:r>
            <a:r>
              <a:rPr lang="de-DE" sz="1600" dirty="0">
                <a:solidFill>
                  <a:srgbClr val="FF0000"/>
                </a:solidFill>
                <a:latin typeface="Century Gothic" pitchFamily="34" charset="0"/>
              </a:rPr>
              <a:t>der Frieden </a:t>
            </a:r>
            <a:br>
              <a:rPr lang="de-DE" sz="1600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DE" sz="1600" dirty="0">
                <a:solidFill>
                  <a:srgbClr val="FF0000"/>
                </a:solidFill>
                <a:latin typeface="Century Gothic" pitchFamily="34" charset="0"/>
              </a:rPr>
              <a:t>und ist doch </a:t>
            </a:r>
            <a:r>
              <a:rPr lang="de-DE" sz="1600" b="1" dirty="0">
                <a:solidFill>
                  <a:srgbClr val="FF0000"/>
                </a:solidFill>
                <a:latin typeface="Century Gothic" pitchFamily="34" charset="0"/>
              </a:rPr>
              <a:t>viel</a:t>
            </a:r>
            <a:r>
              <a:rPr lang="de-DE" sz="1600" dirty="0">
                <a:solidFill>
                  <a:srgbClr val="FF0000"/>
                </a:solidFill>
                <a:latin typeface="Century Gothic" pitchFamily="34" charset="0"/>
              </a:rPr>
              <a:t>erlei. </a:t>
            </a:r>
            <a:br>
              <a:rPr lang="de-DE" sz="1600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/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>Kann sein, er ist die </a:t>
            </a:r>
            <a:r>
              <a:rPr lang="de-DE" sz="1600" b="1" dirty="0">
                <a:latin typeface="Century Gothic" pitchFamily="34" charset="0"/>
              </a:rPr>
              <a:t>Taube</a:t>
            </a:r>
            <a:r>
              <a:rPr lang="de-DE" sz="1600" dirty="0">
                <a:latin typeface="Century Gothic" pitchFamily="34" charset="0"/>
              </a:rPr>
              <a:t>, </a:t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>die </a:t>
            </a:r>
            <a:r>
              <a:rPr lang="de-DE" sz="1600" b="1" dirty="0">
                <a:latin typeface="Century Gothic" pitchFamily="34" charset="0"/>
              </a:rPr>
              <a:t>Blume</a:t>
            </a:r>
            <a:r>
              <a:rPr lang="de-DE" sz="1600" dirty="0">
                <a:latin typeface="Century Gothic" pitchFamily="34" charset="0"/>
              </a:rPr>
              <a:t> und der </a:t>
            </a:r>
            <a:r>
              <a:rPr lang="de-DE" sz="1600" b="1" dirty="0">
                <a:latin typeface="Century Gothic" pitchFamily="34" charset="0"/>
              </a:rPr>
              <a:t>Fisch</a:t>
            </a:r>
            <a:r>
              <a:rPr lang="de-DE" sz="1600" dirty="0">
                <a:latin typeface="Century Gothic" pitchFamily="34" charset="0"/>
              </a:rPr>
              <a:t>, </a:t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>kann fliegen, wachsen, schwimmen </a:t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>und </a:t>
            </a:r>
            <a:r>
              <a:rPr lang="de-DE" sz="1600" b="1" dirty="0">
                <a:latin typeface="Century Gothic" pitchFamily="34" charset="0"/>
              </a:rPr>
              <a:t>kommt an unsren Tisch</a:t>
            </a:r>
            <a:r>
              <a:rPr lang="de-DE" sz="1600" dirty="0">
                <a:latin typeface="Century Gothic" pitchFamily="34" charset="0"/>
              </a:rPr>
              <a:t>. </a:t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/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>Kann sein, er ist ein </a:t>
            </a:r>
            <a:r>
              <a:rPr lang="de-DE" sz="1600" b="1" dirty="0">
                <a:latin typeface="Century Gothic" pitchFamily="34" charset="0"/>
              </a:rPr>
              <a:t>Apfel</a:t>
            </a:r>
            <a:r>
              <a:rPr lang="de-DE" sz="1600" dirty="0">
                <a:latin typeface="Century Gothic" pitchFamily="34" charset="0"/>
              </a:rPr>
              <a:t>, </a:t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>ein </a:t>
            </a:r>
            <a:r>
              <a:rPr lang="de-DE" sz="1600" b="1" dirty="0">
                <a:latin typeface="Century Gothic" pitchFamily="34" charset="0"/>
              </a:rPr>
              <a:t>Sonnenblumenkern</a:t>
            </a:r>
            <a:r>
              <a:rPr lang="de-DE" sz="1600" dirty="0">
                <a:latin typeface="Century Gothic" pitchFamily="34" charset="0"/>
              </a:rPr>
              <a:t>, </a:t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>der große Bär </a:t>
            </a:r>
            <a:r>
              <a:rPr lang="de-DE" sz="1600" b="1" dirty="0">
                <a:latin typeface="Century Gothic" pitchFamily="34" charset="0"/>
              </a:rPr>
              <a:t>am Himmel</a:t>
            </a:r>
            <a:r>
              <a:rPr lang="de-DE" sz="1600" dirty="0">
                <a:latin typeface="Century Gothic" pitchFamily="34" charset="0"/>
              </a:rPr>
              <a:t>, </a:t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>ein kleiner </a:t>
            </a:r>
            <a:r>
              <a:rPr lang="de-DE" sz="1600" b="1" dirty="0">
                <a:latin typeface="Century Gothic" pitchFamily="34" charset="0"/>
              </a:rPr>
              <a:t>Auge</a:t>
            </a:r>
            <a:r>
              <a:rPr lang="de-DE" sz="1600" dirty="0">
                <a:latin typeface="Century Gothic" pitchFamily="34" charset="0"/>
              </a:rPr>
              <a:t>nstern. </a:t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/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>Kann sein, er ist ein </a:t>
            </a:r>
            <a:r>
              <a:rPr lang="de-DE" sz="1600" b="1" dirty="0">
                <a:latin typeface="Century Gothic" pitchFamily="34" charset="0"/>
              </a:rPr>
              <a:t>Nachbar,</a:t>
            </a:r>
            <a:r>
              <a:rPr lang="de-DE" sz="1600" dirty="0">
                <a:latin typeface="Century Gothic" pitchFamily="34" charset="0"/>
              </a:rPr>
              <a:t> </a:t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>kommt manchmal zu</a:t>
            </a:r>
            <a:r>
              <a:rPr lang="de-DE" sz="1600" b="1" dirty="0">
                <a:latin typeface="Century Gothic" pitchFamily="34" charset="0"/>
              </a:rPr>
              <a:t> Besuch</a:t>
            </a:r>
            <a:r>
              <a:rPr lang="de-DE" sz="1600" dirty="0">
                <a:latin typeface="Century Gothic" pitchFamily="34" charset="0"/>
              </a:rPr>
              <a:t>. </a:t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>Kann sein, er ist im </a:t>
            </a:r>
            <a:r>
              <a:rPr lang="de-DE" sz="1600" b="1" dirty="0">
                <a:latin typeface="Century Gothic" pitchFamily="34" charset="0"/>
              </a:rPr>
              <a:t>Brunnen </a:t>
            </a:r>
            <a:r>
              <a:rPr lang="de-DE" sz="1600" dirty="0">
                <a:latin typeface="Century Gothic" pitchFamily="34" charset="0"/>
              </a:rPr>
              <a:t/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>und in dem </a:t>
            </a:r>
            <a:r>
              <a:rPr lang="de-DE" sz="1600" b="1" dirty="0">
                <a:latin typeface="Century Gothic" pitchFamily="34" charset="0"/>
              </a:rPr>
              <a:t>Bilderbuch</a:t>
            </a:r>
            <a:r>
              <a:rPr lang="de-DE" sz="1600" dirty="0">
                <a:latin typeface="Century Gothic" pitchFamily="34" charset="0"/>
              </a:rPr>
              <a:t>. </a:t>
            </a:r>
            <a:br>
              <a:rPr lang="de-DE" sz="1600" dirty="0">
                <a:latin typeface="Century Gothic" pitchFamily="34" charset="0"/>
              </a:rPr>
            </a:br>
            <a:r>
              <a:rPr lang="de-DE" sz="1600" dirty="0">
                <a:latin typeface="Century Gothic" pitchFamily="34" charset="0"/>
              </a:rPr>
              <a:t/>
            </a:r>
            <a:br>
              <a:rPr lang="de-DE" sz="1600" dirty="0">
                <a:latin typeface="Century Gothic" pitchFamily="34" charset="0"/>
              </a:rPr>
            </a:br>
            <a:endParaRPr lang="de-DE" sz="1600" dirty="0">
              <a:latin typeface="Century Gothic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>
            <a:normAutofit fontScale="250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de-DE" dirty="0" smtClean="0"/>
              <a:t>.</a:t>
            </a:r>
            <a:r>
              <a:rPr lang="de-DE" dirty="0"/>
              <a:t> 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5600" dirty="0">
                <a:latin typeface="Century Gothic" pitchFamily="34" charset="0"/>
              </a:rPr>
              <a:t/>
            </a:r>
            <a:br>
              <a:rPr lang="de-DE" sz="5600" dirty="0">
                <a:latin typeface="Century Gothic" pitchFamily="34" charset="0"/>
              </a:rPr>
            </a:br>
            <a:r>
              <a:rPr lang="de-DE" sz="6400" dirty="0">
                <a:latin typeface="Century Gothic" pitchFamily="34" charset="0"/>
              </a:rPr>
              <a:t/>
            </a:r>
            <a:br>
              <a:rPr lang="de-DE" sz="6400" dirty="0">
                <a:latin typeface="Century Gothic" pitchFamily="34" charset="0"/>
              </a:rPr>
            </a:br>
            <a:r>
              <a:rPr lang="de-DE" sz="6400" dirty="0">
                <a:latin typeface="Century Gothic" pitchFamily="34" charset="0"/>
              </a:rPr>
              <a:t>Kann sein, er ist ein </a:t>
            </a:r>
            <a:r>
              <a:rPr lang="de-DE" sz="6400" b="1" dirty="0">
                <a:latin typeface="Century Gothic" pitchFamily="34" charset="0"/>
              </a:rPr>
              <a:t>Bäcker,</a:t>
            </a:r>
            <a:r>
              <a:rPr lang="de-DE" sz="6400" dirty="0">
                <a:latin typeface="Century Gothic" pitchFamily="34" charset="0"/>
              </a:rPr>
              <a:t> </a:t>
            </a:r>
            <a:br>
              <a:rPr lang="de-DE" sz="6400" dirty="0">
                <a:latin typeface="Century Gothic" pitchFamily="34" charset="0"/>
              </a:rPr>
            </a:br>
            <a:r>
              <a:rPr lang="de-DE" sz="6400" dirty="0">
                <a:latin typeface="Century Gothic" pitchFamily="34" charset="0"/>
              </a:rPr>
              <a:t>ein </a:t>
            </a:r>
            <a:r>
              <a:rPr lang="de-DE" sz="6400" b="1" dirty="0">
                <a:latin typeface="Century Gothic" pitchFamily="34" charset="0"/>
              </a:rPr>
              <a:t>Riese</a:t>
            </a:r>
            <a:r>
              <a:rPr lang="de-DE" sz="6400" dirty="0">
                <a:latin typeface="Century Gothic" pitchFamily="34" charset="0"/>
              </a:rPr>
              <a:t> und ein </a:t>
            </a:r>
            <a:r>
              <a:rPr lang="de-DE" sz="6400" b="1" dirty="0">
                <a:latin typeface="Century Gothic" pitchFamily="34" charset="0"/>
              </a:rPr>
              <a:t>Zwerg</a:t>
            </a:r>
            <a:r>
              <a:rPr lang="de-DE" sz="6400" dirty="0">
                <a:latin typeface="Century Gothic" pitchFamily="34" charset="0"/>
              </a:rPr>
              <a:t> - </a:t>
            </a:r>
            <a:br>
              <a:rPr lang="de-DE" sz="6400" dirty="0">
                <a:latin typeface="Century Gothic" pitchFamily="34" charset="0"/>
              </a:rPr>
            </a:br>
            <a:r>
              <a:rPr lang="de-DE" sz="6400" dirty="0">
                <a:latin typeface="Century Gothic" pitchFamily="34" charset="0"/>
              </a:rPr>
              <a:t>und </a:t>
            </a:r>
            <a:r>
              <a:rPr lang="de-DE" sz="6400" b="1" dirty="0">
                <a:latin typeface="Century Gothic" pitchFamily="34" charset="0"/>
              </a:rPr>
              <a:t>back</a:t>
            </a:r>
            <a:r>
              <a:rPr lang="de-DE" sz="6400" dirty="0">
                <a:latin typeface="Century Gothic" pitchFamily="34" charset="0"/>
              </a:rPr>
              <a:t>t mit allen Kindern </a:t>
            </a:r>
            <a:br>
              <a:rPr lang="de-DE" sz="6400" dirty="0">
                <a:latin typeface="Century Gothic" pitchFamily="34" charset="0"/>
              </a:rPr>
            </a:br>
            <a:r>
              <a:rPr lang="de-DE" sz="6400" dirty="0">
                <a:latin typeface="Century Gothic" pitchFamily="34" charset="0"/>
              </a:rPr>
              <a:t>den großen </a:t>
            </a:r>
            <a:r>
              <a:rPr lang="de-DE" sz="6400" b="1" dirty="0">
                <a:latin typeface="Century Gothic" pitchFamily="34" charset="0"/>
              </a:rPr>
              <a:t>Kuchenberg</a:t>
            </a:r>
            <a:r>
              <a:rPr lang="de-DE" sz="6400" dirty="0">
                <a:latin typeface="Century Gothic" pitchFamily="34" charset="0"/>
              </a:rPr>
              <a:t>. </a:t>
            </a:r>
            <a:br>
              <a:rPr lang="de-DE" sz="6400" dirty="0">
                <a:latin typeface="Century Gothic" pitchFamily="34" charset="0"/>
              </a:rPr>
            </a:br>
            <a:r>
              <a:rPr lang="de-DE" sz="6400" dirty="0">
                <a:latin typeface="Century Gothic" pitchFamily="34" charset="0"/>
              </a:rPr>
              <a:t/>
            </a:r>
            <a:br>
              <a:rPr lang="de-DE" sz="6400" dirty="0">
                <a:latin typeface="Century Gothic" pitchFamily="34" charset="0"/>
              </a:rPr>
            </a:b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>Kann sein, er ist </a:t>
            </a:r>
            <a:r>
              <a:rPr lang="de-DE" sz="6400" b="1" dirty="0">
                <a:solidFill>
                  <a:srgbClr val="FF0000"/>
                </a:solidFill>
                <a:latin typeface="Century Gothic" pitchFamily="34" charset="0"/>
              </a:rPr>
              <a:t>vertrieben </a:t>
            </a: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>und viel zu oft </a:t>
            </a:r>
            <a:r>
              <a:rPr lang="de-DE" sz="6400" b="1" dirty="0">
                <a:solidFill>
                  <a:srgbClr val="FF0000"/>
                </a:solidFill>
                <a:latin typeface="Century Gothic" pitchFamily="34" charset="0"/>
              </a:rPr>
              <a:t>allein</a:t>
            </a: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>, </a:t>
            </a:r>
            <a:b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>er </a:t>
            </a:r>
            <a:r>
              <a:rPr lang="de-DE" sz="6400" b="1" dirty="0">
                <a:solidFill>
                  <a:srgbClr val="FF0000"/>
                </a:solidFill>
                <a:latin typeface="Century Gothic" pitchFamily="34" charset="0"/>
              </a:rPr>
              <a:t>sucht</a:t>
            </a: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> bei uns die </a:t>
            </a:r>
            <a:r>
              <a:rPr lang="de-DE" sz="6400" b="1" dirty="0">
                <a:solidFill>
                  <a:srgbClr val="FF0000"/>
                </a:solidFill>
                <a:latin typeface="Century Gothic" pitchFamily="34" charset="0"/>
              </a:rPr>
              <a:t>Bleibe </a:t>
            </a: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>und will ge</a:t>
            </a:r>
            <a:r>
              <a:rPr lang="de-DE" sz="6400" b="1" dirty="0">
                <a:solidFill>
                  <a:srgbClr val="FF0000"/>
                </a:solidFill>
                <a:latin typeface="Century Gothic" pitchFamily="34" charset="0"/>
              </a:rPr>
              <a:t>halten</a:t>
            </a: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> sein. </a:t>
            </a:r>
            <a:b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>Der </a:t>
            </a:r>
            <a:r>
              <a:rPr lang="de-DE" sz="6400" b="1" dirty="0">
                <a:solidFill>
                  <a:srgbClr val="FF0000"/>
                </a:solidFill>
                <a:latin typeface="Century Gothic" pitchFamily="34" charset="0"/>
              </a:rPr>
              <a:t>Frieden</a:t>
            </a: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>, Kind, der Frieden </a:t>
            </a:r>
            <a:b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>hat auch </a:t>
            </a:r>
            <a:r>
              <a:rPr lang="de-DE" sz="6400" b="1" dirty="0">
                <a:solidFill>
                  <a:srgbClr val="FF0000"/>
                </a:solidFill>
                <a:latin typeface="Century Gothic" pitchFamily="34" charset="0"/>
              </a:rPr>
              <a:t>nach dir gefragt</a:t>
            </a: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>. </a:t>
            </a:r>
            <a:b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>Wirst du ihn leiden können, </a:t>
            </a:r>
            <a:b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DE" sz="6400" b="1" dirty="0">
                <a:solidFill>
                  <a:srgbClr val="FF0000"/>
                </a:solidFill>
                <a:latin typeface="Century Gothic" pitchFamily="34" charset="0"/>
              </a:rPr>
              <a:t>was</a:t>
            </a: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> hast </a:t>
            </a:r>
            <a:r>
              <a:rPr lang="de-DE" sz="6400" b="1" dirty="0">
                <a:solidFill>
                  <a:srgbClr val="FF0000"/>
                </a:solidFill>
                <a:latin typeface="Century Gothic" pitchFamily="34" charset="0"/>
              </a:rPr>
              <a:t>du ihm gesagt</a:t>
            </a: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>? </a:t>
            </a:r>
            <a:b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de-DE" sz="6400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DE" sz="6400" dirty="0">
                <a:latin typeface="Century Gothic" pitchFamily="34" charset="0"/>
              </a:rPr>
              <a:t>(Text: Hildegard Wohlgemuth)</a:t>
            </a:r>
          </a:p>
          <a:p>
            <a:pPr>
              <a:lnSpc>
                <a:spcPct val="120000"/>
              </a:lnSpc>
            </a:pPr>
            <a:r>
              <a:rPr lang="de-DE" sz="6400" dirty="0">
                <a:latin typeface="Century Gothic" pitchFamily="34" charset="0"/>
              </a:rPr>
              <a:t/>
            </a:r>
            <a:br>
              <a:rPr lang="de-DE" sz="6400" dirty="0">
                <a:latin typeface="Century Gothic" pitchFamily="34" charset="0"/>
              </a:rPr>
            </a:br>
            <a:endParaRPr lang="de-DE" sz="6400" dirty="0">
              <a:latin typeface="Century Gothic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6672"/>
            <a:ext cx="13954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5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284440"/>
          </a:xfrm>
        </p:spPr>
        <p:txBody>
          <a:bodyPr anchor="t">
            <a:normAutofit/>
          </a:bodyPr>
          <a:lstStyle/>
          <a:p>
            <a:r>
              <a:rPr lang="de-DE" dirty="0" smtClean="0"/>
              <a:t>Wir singen: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Frieden wünsch ich dir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26" name="Picture 2" descr="C:\Users\Zimmermann\AppData\Local\Microsoft\Windows\Temporary Internet Files\Content.IE5\CPQ70Z6R\MC900360612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49080"/>
            <a:ext cx="1213598" cy="6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Zimmermann\AppData\Local\Microsoft\Windows\Temporary Internet Files\Content.IE5\29R0C81F\MC9000193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370589" cy="18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2352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0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„Mensch“</Template>
  <TotalTime>0</TotalTime>
  <Words>1765</Words>
  <Application>Microsoft Office PowerPoint</Application>
  <PresentationFormat>Bildschirmpräsentation (4:3)</PresentationFormat>
  <Paragraphs>306</Paragraphs>
  <Slides>30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Human</vt:lpstr>
      <vt:lpstr>Lieder</vt:lpstr>
      <vt:lpstr>Wir singen:   </vt:lpstr>
      <vt:lpstr>Bitte winken!</vt:lpstr>
      <vt:lpstr>Gottes Liebe ist so wunderbar Traditional (Rock My Soul) </vt:lpstr>
      <vt:lpstr>Refrain: So hoch, was kann höher sein, so tief, was kann tiefer sein, so weit, was kann weiter sein, so wunderbar groß. </vt:lpstr>
      <vt:lpstr>Schalom (Friede)</vt:lpstr>
      <vt:lpstr>Licht</vt:lpstr>
      <vt:lpstr> </vt:lpstr>
      <vt:lpstr>Wir singen:   Frieden wünsch ich dir </vt:lpstr>
      <vt:lpstr>PowerPoint-Präsentation</vt:lpstr>
      <vt:lpstr>Wir singen:   Wir reichen uns die Hände  für den Frieden</vt:lpstr>
      <vt:lpstr>PowerPoint-Präsentation</vt:lpstr>
      <vt:lpstr>PowerPoint-Präsentation</vt:lpstr>
      <vt:lpstr>PowerPoint-Präsentation</vt:lpstr>
      <vt:lpstr>PowerPoint-Präsentation</vt:lpstr>
      <vt:lpstr>Angst ist nur ein kleines Wort                   </vt:lpstr>
      <vt:lpstr>Wir singen: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Gott ist immer da</vt:lpstr>
      <vt:lpstr>Bitte, mitgebärden!</vt:lpstr>
      <vt:lpstr>PowerPoint-Präsentation</vt:lpstr>
      <vt:lpstr>Wir singen:   Möge der Segen Gottes  mit dir sein </vt:lpstr>
      <vt:lpstr>PowerPoint-Präsentation</vt:lpstr>
      <vt:lpstr>Wir singen: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Zimmermann</dc:creator>
  <cp:lastModifiedBy>Zimmermann</cp:lastModifiedBy>
  <cp:revision>9</cp:revision>
  <cp:lastPrinted>2015-05-19T15:38:31Z</cp:lastPrinted>
  <dcterms:created xsi:type="dcterms:W3CDTF">2015-05-19T15:10:45Z</dcterms:created>
  <dcterms:modified xsi:type="dcterms:W3CDTF">2015-05-19T16:35:39Z</dcterms:modified>
</cp:coreProperties>
</file>