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5"/>
  </p:notesMasterIdLst>
  <p:sldIdLst>
    <p:sldId id="300" r:id="rId2"/>
    <p:sldId id="302" r:id="rId3"/>
    <p:sldId id="301" r:id="rId4"/>
  </p:sldIdLst>
  <p:sldSz cx="9144000" cy="6858000" type="screen4x3"/>
  <p:notesSz cx="6858000" cy="99456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85" d="100"/>
          <a:sy n="85" d="100"/>
        </p:scale>
        <p:origin x="-3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692" y="-6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724882"/>
            <a:ext cx="5485158" cy="447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 zur Bearbeitung der Master-Textformate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365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9446365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1C5471-6A1E-4542-AF53-872F58BE2A6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34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C5471-6A1E-4542-AF53-872F58BE2A6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77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B85F67-D8E7-4F7A-92B0-882738D8853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6392" name="Rectangle 1032" descr="Gold bar"/>
          <p:cNvSpPr>
            <a:spLocks noChangeArrowheads="1"/>
          </p:cNvSpPr>
          <p:nvPr/>
        </p:nvSpPr>
        <p:spPr bwMode="auto">
          <a:xfrm>
            <a:off x="228600" y="2889251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3" name="Rectangle 1033" descr="Orange bar"/>
          <p:cNvSpPr>
            <a:spLocks noChangeArrowheads="1"/>
          </p:cNvSpPr>
          <p:nvPr/>
        </p:nvSpPr>
        <p:spPr bwMode="auto">
          <a:xfrm>
            <a:off x="3098800" y="2889251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4" name="Rectangle 1034" descr="Slate bar"/>
          <p:cNvSpPr>
            <a:spLocks noChangeArrowheads="1"/>
          </p:cNvSpPr>
          <p:nvPr/>
        </p:nvSpPr>
        <p:spPr bwMode="auto">
          <a:xfrm>
            <a:off x="5969000" y="2889251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4AD90-E5B9-4990-AA84-7610EF3E267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38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8F775-DF26-4F5B-9732-021CA610EE3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85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4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6F09B7-E748-446E-A607-F381D4E664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99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/>
          <a:p>
            <a:r>
              <a:rPr lang="de-DE" smtClean="0"/>
              <a:t>ClipArt durch Klicken auf Symbol hinzufügen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BD3A63-89F8-4710-8CE8-6CD4B67064C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0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3C5AF-E893-4FB9-B44F-E6B4FF03772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34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AAE1E-1048-4AA7-8AE7-76B4D387A58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2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0E81-D9FE-4F9D-A334-9D484E89027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5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ADD9C-4036-45E6-BBC4-72AD5493ED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222AA-228B-4F4D-8AD2-FE0A82A44CF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11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2B95E-4217-4DA6-B9B3-6D7D93BDE3A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3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5412A-B986-4717-B1E4-CDE2F17D9CA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89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BE1C7-BC5F-4EB1-9123-FD651C5C76A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06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de-DE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6AAA50C-BE4D-4654-9E50-4B7B3916400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278978"/>
          </a:xfrm>
        </p:spPr>
        <p:txBody>
          <a:bodyPr/>
          <a:lstStyle/>
          <a:p>
            <a:r>
              <a:rPr lang="de-DE" sz="2800" dirty="0" smtClean="0"/>
              <a:t>Lukas erzählt: Jesus </a:t>
            </a:r>
            <a:r>
              <a:rPr lang="de-DE" sz="2800" dirty="0"/>
              <a:t>sucht </a:t>
            </a:r>
            <a:r>
              <a:rPr lang="de-DE" sz="2800" dirty="0" smtClean="0"/>
              <a:t>Freunde                            </a:t>
            </a:r>
            <a:r>
              <a:rPr lang="de-DE" sz="1000" dirty="0" smtClean="0"/>
              <a:t>Lukas </a:t>
            </a:r>
            <a:r>
              <a:rPr lang="de-DE" sz="1000" dirty="0"/>
              <a:t>5-8</a:t>
            </a:r>
            <a:br>
              <a:rPr lang="de-DE" sz="1000" dirty="0"/>
            </a:br>
            <a:endParaRPr lang="de-DE" sz="1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Am See Genezareth lebt Simon.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Er ist Fischer.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Jesus kommt zu ihm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u</a:t>
            </a:r>
            <a:r>
              <a:rPr lang="de-DE" sz="1600" dirty="0" smtClean="0">
                <a:latin typeface="Century Gothic" pitchFamily="34" charset="0"/>
              </a:rPr>
              <a:t>nd sagt: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„Fahre zum See hinaus und 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w</a:t>
            </a:r>
            <a:r>
              <a:rPr lang="de-DE" sz="1600" dirty="0" smtClean="0">
                <a:latin typeface="Century Gothic" pitchFamily="34" charset="0"/>
              </a:rPr>
              <a:t>irf dein Netz aus.“</a:t>
            </a:r>
          </a:p>
          <a:p>
            <a:pPr marL="0" indent="0">
              <a:buNone/>
            </a:pPr>
            <a:endParaRPr lang="de-DE" sz="16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b="1" dirty="0"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5AF-E893-4FB9-B44F-E6B4FF03772D}" type="slidenum">
              <a:rPr lang="de-DE" smtClean="0"/>
              <a:pPr/>
              <a:t>1</a:t>
            </a:fld>
            <a:endParaRPr lang="de-DE"/>
          </a:p>
        </p:txBody>
      </p:sp>
      <p:pic>
        <p:nvPicPr>
          <p:cNvPr id="9221" name="Picture 5" descr="C:\Users\Zimmermann\Pictures\Eigene Bilder\Schule\Kommunion Zell\Kommunion 2012\1. Treffen 20.03.12\036 (2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7" r="3851"/>
          <a:stretch/>
        </p:blipFill>
        <p:spPr bwMode="auto">
          <a:xfrm>
            <a:off x="611560" y="4315522"/>
            <a:ext cx="2388118" cy="140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1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400" dirty="0" smtClean="0"/>
              <a:t>                                                                                                                                Gebärde Fisch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16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Traurig </a:t>
            </a:r>
            <a:r>
              <a:rPr lang="de-DE" sz="1600" dirty="0">
                <a:latin typeface="Century Gothic" pitchFamily="34" charset="0"/>
              </a:rPr>
              <a:t>sagt Simon: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„Letzte Nacht haben wir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keinen </a:t>
            </a:r>
            <a:r>
              <a:rPr lang="de-DE" sz="1600" dirty="0">
                <a:latin typeface="Century Gothic" pitchFamily="34" charset="0"/>
              </a:rPr>
              <a:t>einzigen Fisch gefangen.“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Aber Simon hört auf Jesus.</a:t>
            </a:r>
          </a:p>
          <a:p>
            <a:pPr marL="0" indent="0">
              <a:buNone/>
            </a:pPr>
            <a:r>
              <a:rPr lang="de-DE" sz="1600" dirty="0">
                <a:latin typeface="Century Gothic" pitchFamily="34" charset="0"/>
              </a:rPr>
              <a:t>Nun gehen viele Fische ins Netz.</a:t>
            </a:r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5AF-E893-4FB9-B44F-E6B4FF03772D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7" t="42920" r="44623" b="7794"/>
          <a:stretch/>
        </p:blipFill>
        <p:spPr bwMode="auto">
          <a:xfrm>
            <a:off x="7524328" y="404664"/>
            <a:ext cx="1048215" cy="1237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4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FFCC00"/>
              </a:buClr>
              <a:buNone/>
            </a:pPr>
            <a:r>
              <a:rPr lang="de-DE" sz="1600" dirty="0">
                <a:solidFill>
                  <a:srgbClr val="000000"/>
                </a:solidFill>
                <a:latin typeface="Century Gothic" pitchFamily="34" charset="0"/>
              </a:rPr>
              <a:t>Jesus sagt zu Simon: „Lass die Fische.</a:t>
            </a:r>
          </a:p>
          <a:p>
            <a:pPr marL="0" lvl="0" indent="0">
              <a:buClr>
                <a:srgbClr val="FFCC00"/>
              </a:buClr>
              <a:buNone/>
            </a:pPr>
            <a:r>
              <a:rPr lang="de-DE" sz="1600" dirty="0">
                <a:solidFill>
                  <a:srgbClr val="000000"/>
                </a:solidFill>
                <a:latin typeface="Century Gothic" pitchFamily="34" charset="0"/>
              </a:rPr>
              <a:t>Die Menschen brauchen dich. Komm mit mir</a:t>
            </a:r>
            <a:r>
              <a:rPr lang="de-DE" sz="1600" dirty="0" smtClean="0">
                <a:solidFill>
                  <a:srgbClr val="000000"/>
                </a:solidFill>
                <a:latin typeface="Century Gothic" pitchFamily="34" charset="0"/>
              </a:rPr>
              <a:t>!“</a:t>
            </a:r>
          </a:p>
          <a:p>
            <a:pPr marL="0" lvl="0" indent="0">
              <a:buClr>
                <a:srgbClr val="FFCC00"/>
              </a:buClr>
              <a:buNone/>
            </a:pPr>
            <a:r>
              <a:rPr lang="de-DE" sz="1600" dirty="0" smtClean="0">
                <a:solidFill>
                  <a:srgbClr val="000000"/>
                </a:solidFill>
                <a:latin typeface="Century Gothic" pitchFamily="34" charset="0"/>
              </a:rPr>
              <a:t>Simon bleibt bei Jesus.</a:t>
            </a:r>
          </a:p>
          <a:p>
            <a:pPr marL="0" lvl="0" indent="0">
              <a:buClr>
                <a:srgbClr val="FFCC00"/>
              </a:buClr>
              <a:buNone/>
            </a:pPr>
            <a:r>
              <a:rPr lang="de-DE" sz="1600" dirty="0" smtClean="0">
                <a:solidFill>
                  <a:srgbClr val="000000"/>
                </a:solidFill>
                <a:latin typeface="Century Gothic" pitchFamily="34" charset="0"/>
              </a:rPr>
              <a:t>Jesus nennt ihn später Petrus. Das heißt „Fels“.</a:t>
            </a:r>
          </a:p>
          <a:p>
            <a:pPr marL="0" lvl="0" indent="0">
              <a:buClr>
                <a:srgbClr val="FFCC00"/>
              </a:buClr>
              <a:buNone/>
            </a:pPr>
            <a:r>
              <a:rPr lang="de-DE" sz="1600" dirty="0" smtClean="0">
                <a:solidFill>
                  <a:srgbClr val="000000"/>
                </a:solidFill>
                <a:latin typeface="Century Gothic" pitchFamily="34" charset="0"/>
              </a:rPr>
              <a:t>12 Freunde gehen mit Jesus.</a:t>
            </a:r>
          </a:p>
          <a:p>
            <a:pPr marL="0" lvl="0" indent="0">
              <a:buClr>
                <a:srgbClr val="FFCC00"/>
              </a:buClr>
              <a:buNone/>
            </a:pPr>
            <a:r>
              <a:rPr lang="de-DE" sz="1600" dirty="0" smtClean="0">
                <a:solidFill>
                  <a:srgbClr val="000000"/>
                </a:solidFill>
                <a:latin typeface="Century Gothic" pitchFamily="34" charset="0"/>
              </a:rPr>
              <a:t>Sie heißen Jünger,</a:t>
            </a:r>
          </a:p>
          <a:p>
            <a:pPr marL="0" lvl="0" indent="0">
              <a:buClr>
                <a:srgbClr val="FFCC00"/>
              </a:buClr>
              <a:buNone/>
            </a:pPr>
            <a:r>
              <a:rPr lang="de-DE" sz="1600" dirty="0">
                <a:solidFill>
                  <a:srgbClr val="000000"/>
                </a:solidFill>
                <a:latin typeface="Century Gothic" pitchFamily="34" charset="0"/>
              </a:rPr>
              <a:t>w</a:t>
            </a:r>
            <a:r>
              <a:rPr lang="de-DE" sz="1600" dirty="0" smtClean="0">
                <a:solidFill>
                  <a:srgbClr val="000000"/>
                </a:solidFill>
                <a:latin typeface="Century Gothic" pitchFamily="34" charset="0"/>
              </a:rPr>
              <a:t>eil sie von Jesus lernen.</a:t>
            </a:r>
          </a:p>
          <a:p>
            <a:pPr marL="0" lvl="0" indent="0">
              <a:buClr>
                <a:srgbClr val="FFCC00"/>
              </a:buClr>
              <a:buNone/>
            </a:pPr>
            <a:r>
              <a:rPr lang="de-DE" sz="1600" dirty="0" smtClean="0">
                <a:solidFill>
                  <a:srgbClr val="000000"/>
                </a:solidFill>
                <a:latin typeface="Century Gothic" pitchFamily="34" charset="0"/>
              </a:rPr>
              <a:t>Auch Frauen begleiten Jesus.</a:t>
            </a:r>
            <a:endParaRPr lang="de-DE" sz="16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5AF-E893-4FB9-B44F-E6B4FF03772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1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</Words>
  <Application>Microsoft Office PowerPoint</Application>
  <PresentationFormat>Bildschirmpräsentation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Presentation</vt:lpstr>
      <vt:lpstr>Lukas erzählt: Jesus sucht Freunde                            Lukas 5-8 </vt:lpstr>
      <vt:lpstr>                                                                                                                                Gebärde Fisch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Kommunionvorbereitung</dc:title>
  <dc:creator>Zimmermann</dc:creator>
  <cp:lastModifiedBy>Zimmermann</cp:lastModifiedBy>
  <cp:revision>47</cp:revision>
  <cp:lastPrinted>2014-02-27T15:13:12Z</cp:lastPrinted>
  <dcterms:created xsi:type="dcterms:W3CDTF">2012-07-17T10:16:36Z</dcterms:created>
  <dcterms:modified xsi:type="dcterms:W3CDTF">2015-01-20T17:09:09Z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TC060874521031</vt:lpwstr>
  </property>
</Properties>
</file>